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505" r:id="rId3"/>
    <p:sldId id="509" r:id="rId4"/>
    <p:sldId id="498" r:id="rId5"/>
    <p:sldId id="502" r:id="rId6"/>
    <p:sldId id="410" r:id="rId7"/>
    <p:sldId id="497" r:id="rId8"/>
    <p:sldId id="499" r:id="rId9"/>
    <p:sldId id="500" r:id="rId10"/>
    <p:sldId id="501" r:id="rId11"/>
    <p:sldId id="503" r:id="rId12"/>
    <p:sldId id="504" r:id="rId13"/>
    <p:sldId id="506" r:id="rId14"/>
    <p:sldId id="507" r:id="rId15"/>
    <p:sldId id="494" r:id="rId16"/>
    <p:sldId id="508" r:id="rId1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/>
    <p:restoredTop sz="92800"/>
  </p:normalViewPr>
  <p:slideViewPr>
    <p:cSldViewPr snapToGrid="0" snapToObjects="1">
      <p:cViewPr varScale="1">
        <p:scale>
          <a:sx n="57" d="100"/>
          <a:sy n="57" d="100"/>
        </p:scale>
        <p:origin x="656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EE284DA0-02C5-6746-BF8A-59EE89FEAE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48B01C3-7C6F-5543-8540-D161C1B8D0A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9B8B54-0E11-8E48-8914-E2E65D513D64}" type="datetimeFigureOut">
              <a:rPr lang="pl-PL"/>
              <a:pPr>
                <a:defRPr/>
              </a:pPr>
              <a:t>26.05.2021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6EE1E0D9-3746-564F-B87A-8AEA1C8267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A040597A-CA0E-0A4E-B76F-806F4089D4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ACEBEDB-AE99-CF4D-A1AD-EBC37B0993C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4B3C97E-A01E-8946-901E-A6B371A907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246B95-80FD-084B-AAE3-C812120EBE8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246B95-80FD-084B-AAE3-C812120EBE89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1613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3FDCD576-2D9B-6B4D-AB27-F3C86A40373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25696979-6B5C-BD41-B882-F8A31C2B82A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CF1FEC2-D6BC-6648-B820-1ABCC7701BA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7" name="Rectangle 10">
            <a:extLst>
              <a:ext uri="{FF2B5EF4-FFF2-40B4-BE49-F238E27FC236}">
                <a16:creationId xmlns:a16="http://schemas.microsoft.com/office/drawing/2014/main" id="{B404A923-FC54-0A45-BD63-61BBF6633812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641E993-0C81-AC4A-87C2-943C4BCDB20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413" y="1792288"/>
            <a:ext cx="990600" cy="304800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A0F86114-1747-3D49-BB67-3D93361FBA10}" type="datetimeFigureOut">
              <a:rPr lang="en-US"/>
              <a:pPr>
                <a:defRPr/>
              </a:pPr>
              <a:t>5/26/21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963D67C-CAEF-AC46-A53B-99329DFB0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2706" y="3228182"/>
            <a:ext cx="3859213" cy="30480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C8DF256-2040-8841-B075-0EBAD8FA2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B5EE2-B41D-C54D-9F91-230004126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3937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>
            <a:extLst>
              <a:ext uri="{FF2B5EF4-FFF2-40B4-BE49-F238E27FC236}">
                <a16:creationId xmlns:a16="http://schemas.microsoft.com/office/drawing/2014/main" id="{2C6A58FA-B25A-D848-8B5E-6C0EA86EA6A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2">
              <a:extLst>
                <a:ext uri="{FF2B5EF4-FFF2-40B4-BE49-F238E27FC236}">
                  <a16:creationId xmlns:a16="http://schemas.microsoft.com/office/drawing/2014/main" id="{E2477827-D102-0344-A732-3C217D58CAB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>
              <a:extLst>
                <a:ext uri="{FF2B5EF4-FFF2-40B4-BE49-F238E27FC236}">
                  <a16:creationId xmlns:a16="http://schemas.microsoft.com/office/drawing/2014/main" id="{459C4115-1521-2541-9263-75E60590CE07}"/>
                </a:ext>
              </a:extLst>
            </p:cNvPr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>
              <a:extLst>
                <a:ext uri="{FF2B5EF4-FFF2-40B4-BE49-F238E27FC236}">
                  <a16:creationId xmlns:a16="http://schemas.microsoft.com/office/drawing/2014/main" id="{43146B84-8F10-7E4F-86A0-9796D147E18E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>
              <a:extLst>
                <a:ext uri="{FF2B5EF4-FFF2-40B4-BE49-F238E27FC236}">
                  <a16:creationId xmlns:a16="http://schemas.microsoft.com/office/drawing/2014/main" id="{DC34D04D-6A37-1444-8425-CD429366D7D7}"/>
                </a:ext>
              </a:extLst>
            </p:cNvPr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>
              <a:extLst>
                <a:ext uri="{FF2B5EF4-FFF2-40B4-BE49-F238E27FC236}">
                  <a16:creationId xmlns:a16="http://schemas.microsoft.com/office/drawing/2014/main" id="{586E5667-8535-984D-A767-FA93E16BA19B}"/>
                </a:ext>
              </a:extLst>
            </p:cNvPr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0">
              <a:extLst>
                <a:ext uri="{FF2B5EF4-FFF2-40B4-BE49-F238E27FC236}">
                  <a16:creationId xmlns:a16="http://schemas.microsoft.com/office/drawing/2014/main" id="{773461BD-0BCD-A049-BBAF-ABF498C408C2}"/>
                </a:ext>
              </a:extLst>
            </p:cNvPr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C97D4062-BF11-2241-BE21-B61F94148BF4}"/>
                </a:ext>
              </a:extLst>
            </p:cNvPr>
            <p:cNvSpPr>
              <a:spLocks/>
            </p:cNvSpPr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AD04ABC-8E52-6A4B-9ED5-3EBAA11A89F9}"/>
                </a:ext>
              </a:extLst>
            </p:cNvPr>
            <p:cNvSpPr>
              <a:spLocks/>
            </p:cNvSpPr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2147483646 h 2856"/>
                <a:gd name="T4" fmla="*/ 2147483646 w 7104"/>
                <a:gd name="T5" fmla="*/ 2147483646 h 2856"/>
                <a:gd name="T6" fmla="*/ 2147483646 w 7104"/>
                <a:gd name="T7" fmla="*/ 2147483646 h 2856"/>
                <a:gd name="T8" fmla="*/ 2147483646 w 7104"/>
                <a:gd name="T9" fmla="*/ 2147483646 h 2856"/>
                <a:gd name="T10" fmla="*/ 2147483646 w 7104"/>
                <a:gd name="T11" fmla="*/ 2147483646 h 2856"/>
                <a:gd name="T12" fmla="*/ 2147483646 w 7104"/>
                <a:gd name="T13" fmla="*/ 2147483646 h 2856"/>
                <a:gd name="T14" fmla="*/ 2147483646 w 7104"/>
                <a:gd name="T15" fmla="*/ 2147483646 h 2856"/>
                <a:gd name="T16" fmla="*/ 2147483646 w 7104"/>
                <a:gd name="T17" fmla="*/ 2147483646 h 2856"/>
                <a:gd name="T18" fmla="*/ 2147483646 w 7104"/>
                <a:gd name="T19" fmla="*/ 2147483646 h 2856"/>
                <a:gd name="T20" fmla="*/ 2147483646 w 7104"/>
                <a:gd name="T21" fmla="*/ 2147483646 h 2856"/>
                <a:gd name="T22" fmla="*/ 2147483646 w 7104"/>
                <a:gd name="T23" fmla="*/ 2147483646 h 2856"/>
                <a:gd name="T24" fmla="*/ 2147483646 w 7104"/>
                <a:gd name="T25" fmla="*/ 2147483646 h 2856"/>
                <a:gd name="T26" fmla="*/ 2147483646 w 7104"/>
                <a:gd name="T27" fmla="*/ 2147483646 h 2856"/>
                <a:gd name="T28" fmla="*/ 2147483646 w 7104"/>
                <a:gd name="T29" fmla="*/ 2147483646 h 2856"/>
                <a:gd name="T30" fmla="*/ 2147483646 w 7104"/>
                <a:gd name="T31" fmla="*/ 2147483646 h 2856"/>
                <a:gd name="T32" fmla="*/ 2147483646 w 7104"/>
                <a:gd name="T33" fmla="*/ 2147483646 h 2856"/>
                <a:gd name="T34" fmla="*/ 2147483646 w 7104"/>
                <a:gd name="T35" fmla="*/ 2147483646 h 2856"/>
                <a:gd name="T36" fmla="*/ 2147483646 w 7104"/>
                <a:gd name="T37" fmla="*/ 2147483646 h 2856"/>
                <a:gd name="T38" fmla="*/ 2147483646 w 7104"/>
                <a:gd name="T39" fmla="*/ 2147483646 h 2856"/>
                <a:gd name="T40" fmla="*/ 2147483646 w 7104"/>
                <a:gd name="T41" fmla="*/ 2147483646 h 2856"/>
                <a:gd name="T42" fmla="*/ 2147483646 w 7104"/>
                <a:gd name="T43" fmla="*/ 2147483646 h 2856"/>
                <a:gd name="T44" fmla="*/ 2147483646 w 7104"/>
                <a:gd name="T45" fmla="*/ 2147483646 h 2856"/>
                <a:gd name="T46" fmla="*/ 2147483646 w 7104"/>
                <a:gd name="T47" fmla="*/ 2147483646 h 2856"/>
                <a:gd name="T48" fmla="*/ 2147483646 w 7104"/>
                <a:gd name="T49" fmla="*/ 2147483646 h 2856"/>
                <a:gd name="T50" fmla="*/ 2147483646 w 7104"/>
                <a:gd name="T51" fmla="*/ 2147483646 h 2856"/>
                <a:gd name="T52" fmla="*/ 2147483646 w 7104"/>
                <a:gd name="T53" fmla="*/ 2147483646 h 2856"/>
                <a:gd name="T54" fmla="*/ 2147483646 w 7104"/>
                <a:gd name="T55" fmla="*/ 2147483646 h 2856"/>
                <a:gd name="T56" fmla="*/ 2147483646 w 7104"/>
                <a:gd name="T57" fmla="*/ 2147483646 h 2856"/>
                <a:gd name="T58" fmla="*/ 2147483646 w 7104"/>
                <a:gd name="T59" fmla="*/ 2147483646 h 2856"/>
                <a:gd name="T60" fmla="*/ 2147483646 w 7104"/>
                <a:gd name="T61" fmla="*/ 2147483646 h 2856"/>
                <a:gd name="T62" fmla="*/ 2147483646 w 7104"/>
                <a:gd name="T63" fmla="*/ 2147483646 h 2856"/>
                <a:gd name="T64" fmla="*/ 2147483646 w 7104"/>
                <a:gd name="T65" fmla="*/ 2147483646 h 2856"/>
                <a:gd name="T66" fmla="*/ 2147483646 w 7104"/>
                <a:gd name="T67" fmla="*/ 2147483646 h 2856"/>
                <a:gd name="T68" fmla="*/ 2147483646 w 7104"/>
                <a:gd name="T69" fmla="*/ 2147483646 h 2856"/>
                <a:gd name="T70" fmla="*/ 2147483646 w 7104"/>
                <a:gd name="T71" fmla="*/ 2147483646 h 2856"/>
                <a:gd name="T72" fmla="*/ 2147483646 w 7104"/>
                <a:gd name="T73" fmla="*/ 2147483646 h 2856"/>
                <a:gd name="T74" fmla="*/ 2147483646 w 7104"/>
                <a:gd name="T75" fmla="*/ 2147483646 h 2856"/>
                <a:gd name="T76" fmla="*/ 2147483646 w 7104"/>
                <a:gd name="T77" fmla="*/ 2147483646 h 2856"/>
                <a:gd name="T78" fmla="*/ 2147483646 w 7104"/>
                <a:gd name="T79" fmla="*/ 2147483646 h 2856"/>
                <a:gd name="T80" fmla="*/ 2147483646 w 7104"/>
                <a:gd name="T81" fmla="*/ 2147483646 h 2856"/>
                <a:gd name="T82" fmla="*/ 2147483646 w 7104"/>
                <a:gd name="T83" fmla="*/ 2147483646 h 2856"/>
                <a:gd name="T84" fmla="*/ 2147483646 w 7104"/>
                <a:gd name="T85" fmla="*/ 2147483646 h 2856"/>
                <a:gd name="T86" fmla="*/ 2147483646 w 7104"/>
                <a:gd name="T87" fmla="*/ 2147483646 h 2856"/>
                <a:gd name="T88" fmla="*/ 2147483646 w 7104"/>
                <a:gd name="T89" fmla="*/ 2147483646 h 2856"/>
                <a:gd name="T90" fmla="*/ 2147483646 w 7104"/>
                <a:gd name="T91" fmla="*/ 2147483646 h 2856"/>
                <a:gd name="T92" fmla="*/ 2147483646 w 7104"/>
                <a:gd name="T93" fmla="*/ 2147483646 h 2856"/>
                <a:gd name="T94" fmla="*/ 2147483646 w 7104"/>
                <a:gd name="T95" fmla="*/ 2147483646 h 2856"/>
                <a:gd name="T96" fmla="*/ 2147483646 w 7104"/>
                <a:gd name="T97" fmla="*/ 2147483646 h 2856"/>
                <a:gd name="T98" fmla="*/ 0 w 7104"/>
                <a:gd name="T99" fmla="*/ 0 h 2856"/>
                <a:gd name="T100" fmla="*/ 0 w 7104"/>
                <a:gd name="T101" fmla="*/ 0 h 28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92C34BD-A73F-4243-8A8E-27E825EDA1D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5" name="Rectangle 15">
            <a:extLst>
              <a:ext uri="{FF2B5EF4-FFF2-40B4-BE49-F238E27FC236}">
                <a16:creationId xmlns:a16="http://schemas.microsoft.com/office/drawing/2014/main" id="{08273CAF-22AB-704C-9368-564BA1C2C06B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noProof="0"/>
              <a:t>Przeciągnij obraz na symbol zastępczy lub kliknij ikonę, aby go dodać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3305C4D6-0147-504B-8CDB-4BEA77324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97401-3D93-5A4F-9896-A7B61580DAB8}" type="datetimeFigureOut">
              <a:rPr lang="en-US"/>
              <a:pPr>
                <a:defRPr/>
              </a:pPr>
              <a:t>5/26/21</a:t>
            </a:fld>
            <a:endParaRPr lang="en-US"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6DC4B9F2-1BF1-F64C-BB1A-C49988EB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A567DD98-4672-1447-BEDB-2E2EC1261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E5ECF-8C73-AF40-B0A6-1DF50DD7F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6243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DE55951F-9D3F-0C47-B610-5360570C83B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id="{0C3F46D8-CDD9-0E4A-9A1F-24D2EBC50C6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>
              <a:extLst>
                <a:ext uri="{FF2B5EF4-FFF2-40B4-BE49-F238E27FC236}">
                  <a16:creationId xmlns:a16="http://schemas.microsoft.com/office/drawing/2014/main" id="{5165ACC5-46A1-6C46-8F20-75C18DC57F58}"/>
                </a:ext>
              </a:extLst>
            </p:cNvPr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>
              <a:extLst>
                <a:ext uri="{FF2B5EF4-FFF2-40B4-BE49-F238E27FC236}">
                  <a16:creationId xmlns:a16="http://schemas.microsoft.com/office/drawing/2014/main" id="{9C2A2CD6-15BE-B749-BD81-07BAA2D33094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>
              <a:extLst>
                <a:ext uri="{FF2B5EF4-FFF2-40B4-BE49-F238E27FC236}">
                  <a16:creationId xmlns:a16="http://schemas.microsoft.com/office/drawing/2014/main" id="{7E97ED43-859C-2F4B-940B-2C97410C448A}"/>
                </a:ext>
              </a:extLst>
            </p:cNvPr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>
              <a:extLst>
                <a:ext uri="{FF2B5EF4-FFF2-40B4-BE49-F238E27FC236}">
                  <a16:creationId xmlns:a16="http://schemas.microsoft.com/office/drawing/2014/main" id="{BCFC5070-ACB1-8F4D-837D-6FD68124BAD3}"/>
                </a:ext>
              </a:extLst>
            </p:cNvPr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8">
              <a:extLst>
                <a:ext uri="{FF2B5EF4-FFF2-40B4-BE49-F238E27FC236}">
                  <a16:creationId xmlns:a16="http://schemas.microsoft.com/office/drawing/2014/main" id="{69C92F66-71F3-E648-B477-961ED57C4B44}"/>
                </a:ext>
              </a:extLst>
            </p:cNvPr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3C590C1-709F-D749-988B-63148D9AF94F}"/>
                </a:ext>
              </a:extLst>
            </p:cNvPr>
            <p:cNvSpPr>
              <a:spLocks/>
            </p:cNvSpPr>
            <p:nvPr/>
          </p:nvSpPr>
          <p:spPr bwMode="gray">
            <a:xfrm rot="-589932">
              <a:off x="8490951" y="2714874"/>
              <a:ext cx="3299407" cy="440924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C7F5AB9-DF36-644B-8FAE-299B25C14DC8}"/>
                </a:ext>
              </a:extLst>
            </p:cNvPr>
            <p:cNvSpPr>
              <a:spLocks/>
            </p:cNvSpPr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>
                <a:gd name="T0" fmla="*/ 0 w 10000"/>
                <a:gd name="T1" fmla="*/ 0 h 7946"/>
                <a:gd name="T2" fmla="*/ 0 w 10000"/>
                <a:gd name="T3" fmla="*/ 2147483646 h 7946"/>
                <a:gd name="T4" fmla="*/ 2147483646 w 10000"/>
                <a:gd name="T5" fmla="*/ 2147483646 h 7946"/>
                <a:gd name="T6" fmla="*/ 2147483646 w 10000"/>
                <a:gd name="T7" fmla="*/ 2147483646 h 7946"/>
                <a:gd name="T8" fmla="*/ 2147483646 w 10000"/>
                <a:gd name="T9" fmla="*/ 2147483646 h 7946"/>
                <a:gd name="T10" fmla="*/ 2147483646 w 10000"/>
                <a:gd name="T11" fmla="*/ 2147483646 h 7946"/>
                <a:gd name="T12" fmla="*/ 2147483646 w 10000"/>
                <a:gd name="T13" fmla="*/ 2147483646 h 7946"/>
                <a:gd name="T14" fmla="*/ 2147483646 w 10000"/>
                <a:gd name="T15" fmla="*/ 2147483646 h 7946"/>
                <a:gd name="T16" fmla="*/ 2147483646 w 10000"/>
                <a:gd name="T17" fmla="*/ 2147483646 h 7946"/>
                <a:gd name="T18" fmla="*/ 2147483646 w 10000"/>
                <a:gd name="T19" fmla="*/ 2147483646 h 7946"/>
                <a:gd name="T20" fmla="*/ 2147483646 w 10000"/>
                <a:gd name="T21" fmla="*/ 2147483646 h 7946"/>
                <a:gd name="T22" fmla="*/ 2147483646 w 10000"/>
                <a:gd name="T23" fmla="*/ 2147483646 h 7946"/>
                <a:gd name="T24" fmla="*/ 2147483646 w 10000"/>
                <a:gd name="T25" fmla="*/ 2147483646 h 7946"/>
                <a:gd name="T26" fmla="*/ 2147483646 w 10000"/>
                <a:gd name="T27" fmla="*/ 2147483646 h 7946"/>
                <a:gd name="T28" fmla="*/ 2147483646 w 10000"/>
                <a:gd name="T29" fmla="*/ 2147483646 h 7946"/>
                <a:gd name="T30" fmla="*/ 2147483646 w 10000"/>
                <a:gd name="T31" fmla="*/ 2147483646 h 7946"/>
                <a:gd name="T32" fmla="*/ 2147483646 w 10000"/>
                <a:gd name="T33" fmla="*/ 2147483646 h 7946"/>
                <a:gd name="T34" fmla="*/ 2147483646 w 10000"/>
                <a:gd name="T35" fmla="*/ 2147483646 h 7946"/>
                <a:gd name="T36" fmla="*/ 2147483646 w 10000"/>
                <a:gd name="T37" fmla="*/ 2147483646 h 7946"/>
                <a:gd name="T38" fmla="*/ 2147483646 w 10000"/>
                <a:gd name="T39" fmla="*/ 2147483646 h 7946"/>
                <a:gd name="T40" fmla="*/ 2147483646 w 10000"/>
                <a:gd name="T41" fmla="*/ 2147483646 h 7946"/>
                <a:gd name="T42" fmla="*/ 2147483646 w 10000"/>
                <a:gd name="T43" fmla="*/ 2147483646 h 7946"/>
                <a:gd name="T44" fmla="*/ 2147483646 w 10000"/>
                <a:gd name="T45" fmla="*/ 2147483646 h 7946"/>
                <a:gd name="T46" fmla="*/ 2147483646 w 10000"/>
                <a:gd name="T47" fmla="*/ 2147483646 h 7946"/>
                <a:gd name="T48" fmla="*/ 2147483646 w 10000"/>
                <a:gd name="T49" fmla="*/ 2147483646 h 7946"/>
                <a:gd name="T50" fmla="*/ 2147483646 w 10000"/>
                <a:gd name="T51" fmla="*/ 2147483646 h 7946"/>
                <a:gd name="T52" fmla="*/ 2147483646 w 10000"/>
                <a:gd name="T53" fmla="*/ 2147483646 h 7946"/>
                <a:gd name="T54" fmla="*/ 2147483646 w 10000"/>
                <a:gd name="T55" fmla="*/ 2147483646 h 7946"/>
                <a:gd name="T56" fmla="*/ 2147483646 w 10000"/>
                <a:gd name="T57" fmla="*/ 2147483646 h 7946"/>
                <a:gd name="T58" fmla="*/ 2147483646 w 10000"/>
                <a:gd name="T59" fmla="*/ 2147483646 h 7946"/>
                <a:gd name="T60" fmla="*/ 2147483646 w 10000"/>
                <a:gd name="T61" fmla="*/ 2147483646 h 7946"/>
                <a:gd name="T62" fmla="*/ 2147483646 w 10000"/>
                <a:gd name="T63" fmla="*/ 2147483646 h 7946"/>
                <a:gd name="T64" fmla="*/ 2147483646 w 10000"/>
                <a:gd name="T65" fmla="*/ 2147483646 h 7946"/>
                <a:gd name="T66" fmla="*/ 2147483646 w 10000"/>
                <a:gd name="T67" fmla="*/ 2147483646 h 7946"/>
                <a:gd name="T68" fmla="*/ 2147483646 w 10000"/>
                <a:gd name="T69" fmla="*/ 2147483646 h 7946"/>
                <a:gd name="T70" fmla="*/ 2147483646 w 10000"/>
                <a:gd name="T71" fmla="*/ 2147483646 h 7946"/>
                <a:gd name="T72" fmla="*/ 2147483646 w 10000"/>
                <a:gd name="T73" fmla="*/ 2147483646 h 7946"/>
                <a:gd name="T74" fmla="*/ 2147483646 w 10000"/>
                <a:gd name="T75" fmla="*/ 2147483646 h 7946"/>
                <a:gd name="T76" fmla="*/ 2147483646 w 10000"/>
                <a:gd name="T77" fmla="*/ 2147483646 h 7946"/>
                <a:gd name="T78" fmla="*/ 2147483646 w 10000"/>
                <a:gd name="T79" fmla="*/ 2147483646 h 7946"/>
                <a:gd name="T80" fmla="*/ 2147483646 w 10000"/>
                <a:gd name="T81" fmla="*/ 2147483646 h 7946"/>
                <a:gd name="T82" fmla="*/ 2147483646 w 10000"/>
                <a:gd name="T83" fmla="*/ 2147483646 h 7946"/>
                <a:gd name="T84" fmla="*/ 2147483646 w 10000"/>
                <a:gd name="T85" fmla="*/ 2147483646 h 7946"/>
                <a:gd name="T86" fmla="*/ 2147483646 w 10000"/>
                <a:gd name="T87" fmla="*/ 2147483646 h 7946"/>
                <a:gd name="T88" fmla="*/ 2147483646 w 10000"/>
                <a:gd name="T89" fmla="*/ 2147483646 h 7946"/>
                <a:gd name="T90" fmla="*/ 2147483646 w 10000"/>
                <a:gd name="T91" fmla="*/ 2147483646 h 7946"/>
                <a:gd name="T92" fmla="*/ 2147483646 w 10000"/>
                <a:gd name="T93" fmla="*/ 2147483646 h 7946"/>
                <a:gd name="T94" fmla="*/ 2147483646 w 10000"/>
                <a:gd name="T95" fmla="*/ 2147483646 h 7946"/>
                <a:gd name="T96" fmla="*/ 2147483646 w 10000"/>
                <a:gd name="T97" fmla="*/ 2147483646 h 7946"/>
                <a:gd name="T98" fmla="*/ 0 w 10000"/>
                <a:gd name="T99" fmla="*/ 0 h 7946"/>
                <a:gd name="T100" fmla="*/ 0 w 10000"/>
                <a:gd name="T101" fmla="*/ 0 h 79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6150611A-0C79-0349-B6AE-DFF504B5EF4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5" name="Rectangle 12">
            <a:extLst>
              <a:ext uri="{FF2B5EF4-FFF2-40B4-BE49-F238E27FC236}">
                <a16:creationId xmlns:a16="http://schemas.microsoft.com/office/drawing/2014/main" id="{AB492167-25D7-D344-BDF4-8950E2BD97E4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0648B245-DA3A-D041-BA4E-216D9E7F5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26A48-4691-F44B-92D5-76771A4796F3}" type="datetimeFigureOut">
              <a:rPr lang="en-US"/>
              <a:pPr>
                <a:defRPr/>
              </a:pPr>
              <a:t>5/26/21</a:t>
            </a:fld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9A6CA3B-3C89-DD4F-B49D-754A3D45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2566AF1C-3F64-C144-83CD-31586083B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F7C93-5A5C-D24B-B995-9EDF04110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64838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ytat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CC654BC0-93FD-A648-99DC-0EC768ED11E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6">
              <a:extLst>
                <a:ext uri="{FF2B5EF4-FFF2-40B4-BE49-F238E27FC236}">
                  <a16:creationId xmlns:a16="http://schemas.microsoft.com/office/drawing/2014/main" id="{0D99F316-6353-524F-B7A5-C07AD7A8866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B9A9DD24-0B03-1E4A-A183-2776E1656A5E}"/>
                </a:ext>
              </a:extLst>
            </p:cNvPr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21">
              <a:extLst>
                <a:ext uri="{FF2B5EF4-FFF2-40B4-BE49-F238E27FC236}">
                  <a16:creationId xmlns:a16="http://schemas.microsoft.com/office/drawing/2014/main" id="{1A75309C-A680-8D4E-A25B-F79283C696D9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22">
              <a:extLst>
                <a:ext uri="{FF2B5EF4-FFF2-40B4-BE49-F238E27FC236}">
                  <a16:creationId xmlns:a16="http://schemas.microsoft.com/office/drawing/2014/main" id="{EC795B72-0FC4-8243-BCFD-91AA25779F2E}"/>
                </a:ext>
              </a:extLst>
            </p:cNvPr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3">
              <a:extLst>
                <a:ext uri="{FF2B5EF4-FFF2-40B4-BE49-F238E27FC236}">
                  <a16:creationId xmlns:a16="http://schemas.microsoft.com/office/drawing/2014/main" id="{1F2C1E84-32C7-C14B-B666-7353A59FA8E8}"/>
                </a:ext>
              </a:extLst>
            </p:cNvPr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24">
              <a:extLst>
                <a:ext uri="{FF2B5EF4-FFF2-40B4-BE49-F238E27FC236}">
                  <a16:creationId xmlns:a16="http://schemas.microsoft.com/office/drawing/2014/main" id="{1A037A24-35F8-EB48-918A-DE9A87E23D5D}"/>
                </a:ext>
              </a:extLst>
            </p:cNvPr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C003080-0AEF-7943-9694-CFE36BB10144}"/>
                </a:ext>
              </a:extLst>
            </p:cNvPr>
            <p:cNvSpPr>
              <a:spLocks/>
            </p:cNvSpPr>
            <p:nvPr/>
          </p:nvSpPr>
          <p:spPr bwMode="gray">
            <a:xfrm rot="-589932">
              <a:off x="8490951" y="4185117"/>
              <a:ext cx="3299407" cy="440924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B8E7A1CA-5FD1-6847-B232-5616A1F1B7B4}"/>
                </a:ext>
              </a:extLst>
            </p:cNvPr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147483646 h 8000"/>
                <a:gd name="T4" fmla="*/ 2147483646 w 10000"/>
                <a:gd name="T5" fmla="*/ 2147483646 h 8000"/>
                <a:gd name="T6" fmla="*/ 2147483646 w 10000"/>
                <a:gd name="T7" fmla="*/ 2147483646 h 8000"/>
                <a:gd name="T8" fmla="*/ 2147483646 w 10000"/>
                <a:gd name="T9" fmla="*/ 2147483646 h 8000"/>
                <a:gd name="T10" fmla="*/ 2147483646 w 10000"/>
                <a:gd name="T11" fmla="*/ 2147483646 h 8000"/>
                <a:gd name="T12" fmla="*/ 2147483646 w 10000"/>
                <a:gd name="T13" fmla="*/ 2147483646 h 8000"/>
                <a:gd name="T14" fmla="*/ 2147483646 w 10000"/>
                <a:gd name="T15" fmla="*/ 2147483646 h 8000"/>
                <a:gd name="T16" fmla="*/ 2147483646 w 10000"/>
                <a:gd name="T17" fmla="*/ 2147483646 h 8000"/>
                <a:gd name="T18" fmla="*/ 2147483646 w 10000"/>
                <a:gd name="T19" fmla="*/ 2147483646 h 8000"/>
                <a:gd name="T20" fmla="*/ 2147483646 w 10000"/>
                <a:gd name="T21" fmla="*/ 2147483646 h 8000"/>
                <a:gd name="T22" fmla="*/ 2147483646 w 10000"/>
                <a:gd name="T23" fmla="*/ 2147483646 h 8000"/>
                <a:gd name="T24" fmla="*/ 2147483646 w 10000"/>
                <a:gd name="T25" fmla="*/ 2147483646 h 8000"/>
                <a:gd name="T26" fmla="*/ 2147483646 w 10000"/>
                <a:gd name="T27" fmla="*/ 2147483646 h 8000"/>
                <a:gd name="T28" fmla="*/ 2147483646 w 10000"/>
                <a:gd name="T29" fmla="*/ 2147483646 h 8000"/>
                <a:gd name="T30" fmla="*/ 2147483646 w 10000"/>
                <a:gd name="T31" fmla="*/ 2147483646 h 8000"/>
                <a:gd name="T32" fmla="*/ 2147483646 w 10000"/>
                <a:gd name="T33" fmla="*/ 2147483646 h 8000"/>
                <a:gd name="T34" fmla="*/ 2147483646 w 10000"/>
                <a:gd name="T35" fmla="*/ 2147483646 h 8000"/>
                <a:gd name="T36" fmla="*/ 2147483646 w 10000"/>
                <a:gd name="T37" fmla="*/ 2147483646 h 8000"/>
                <a:gd name="T38" fmla="*/ 2147483646 w 10000"/>
                <a:gd name="T39" fmla="*/ 2147483646 h 8000"/>
                <a:gd name="T40" fmla="*/ 2147483646 w 10000"/>
                <a:gd name="T41" fmla="*/ 2147483646 h 8000"/>
                <a:gd name="T42" fmla="*/ 2147483646 w 10000"/>
                <a:gd name="T43" fmla="*/ 2147483646 h 8000"/>
                <a:gd name="T44" fmla="*/ 2147483646 w 10000"/>
                <a:gd name="T45" fmla="*/ 2147483646 h 8000"/>
                <a:gd name="T46" fmla="*/ 2147483646 w 10000"/>
                <a:gd name="T47" fmla="*/ 2147483646 h 8000"/>
                <a:gd name="T48" fmla="*/ 2147483646 w 10000"/>
                <a:gd name="T49" fmla="*/ 2147483646 h 8000"/>
                <a:gd name="T50" fmla="*/ 2147483646 w 10000"/>
                <a:gd name="T51" fmla="*/ 2147483646 h 8000"/>
                <a:gd name="T52" fmla="*/ 2147483646 w 10000"/>
                <a:gd name="T53" fmla="*/ 2147483646 h 8000"/>
                <a:gd name="T54" fmla="*/ 2147483646 w 10000"/>
                <a:gd name="T55" fmla="*/ 2147483646 h 8000"/>
                <a:gd name="T56" fmla="*/ 2147483646 w 10000"/>
                <a:gd name="T57" fmla="*/ 2147483646 h 8000"/>
                <a:gd name="T58" fmla="*/ 2147483646 w 10000"/>
                <a:gd name="T59" fmla="*/ 2147483646 h 8000"/>
                <a:gd name="T60" fmla="*/ 2147483646 w 10000"/>
                <a:gd name="T61" fmla="*/ 2147483646 h 8000"/>
                <a:gd name="T62" fmla="*/ 2147483646 w 10000"/>
                <a:gd name="T63" fmla="*/ 2147483646 h 8000"/>
                <a:gd name="T64" fmla="*/ 2147483646 w 10000"/>
                <a:gd name="T65" fmla="*/ 2147483646 h 8000"/>
                <a:gd name="T66" fmla="*/ 2147483646 w 10000"/>
                <a:gd name="T67" fmla="*/ 2147483646 h 8000"/>
                <a:gd name="T68" fmla="*/ 2147483646 w 10000"/>
                <a:gd name="T69" fmla="*/ 2147483646 h 8000"/>
                <a:gd name="T70" fmla="*/ 2147483646 w 10000"/>
                <a:gd name="T71" fmla="*/ 2147483646 h 8000"/>
                <a:gd name="T72" fmla="*/ 2147483646 w 10000"/>
                <a:gd name="T73" fmla="*/ 2147483646 h 8000"/>
                <a:gd name="T74" fmla="*/ 2147483646 w 10000"/>
                <a:gd name="T75" fmla="*/ 2147483646 h 8000"/>
                <a:gd name="T76" fmla="*/ 2147483646 w 10000"/>
                <a:gd name="T77" fmla="*/ 2147483646 h 8000"/>
                <a:gd name="T78" fmla="*/ 2147483646 w 10000"/>
                <a:gd name="T79" fmla="*/ 2147483646 h 8000"/>
                <a:gd name="T80" fmla="*/ 2147483646 w 10000"/>
                <a:gd name="T81" fmla="*/ 2147483646 h 8000"/>
                <a:gd name="T82" fmla="*/ 2147483646 w 10000"/>
                <a:gd name="T83" fmla="*/ 2147483646 h 8000"/>
                <a:gd name="T84" fmla="*/ 2147483646 w 10000"/>
                <a:gd name="T85" fmla="*/ 2147483646 h 8000"/>
                <a:gd name="T86" fmla="*/ 2147483646 w 10000"/>
                <a:gd name="T87" fmla="*/ 2147483646 h 8000"/>
                <a:gd name="T88" fmla="*/ 2147483646 w 10000"/>
                <a:gd name="T89" fmla="*/ 2147483646 h 8000"/>
                <a:gd name="T90" fmla="*/ 2147483646 w 10000"/>
                <a:gd name="T91" fmla="*/ 2147483646 h 8000"/>
                <a:gd name="T92" fmla="*/ 2147483646 w 10000"/>
                <a:gd name="T93" fmla="*/ 2147483646 h 8000"/>
                <a:gd name="T94" fmla="*/ 2147483646 w 10000"/>
                <a:gd name="T95" fmla="*/ 2147483646 h 8000"/>
                <a:gd name="T96" fmla="*/ 2147483646 w 10000"/>
                <a:gd name="T97" fmla="*/ 2147483646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271F598-496F-A347-86F4-D99B57001A1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7" name="TextBox 15">
            <a:extLst>
              <a:ext uri="{FF2B5EF4-FFF2-40B4-BE49-F238E27FC236}">
                <a16:creationId xmlns:a16="http://schemas.microsoft.com/office/drawing/2014/main" id="{267595E3-E304-8640-9195-048E2E8AAA7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81063" y="608013"/>
            <a:ext cx="8016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pl-PL" sz="9600">
                <a:solidFill>
                  <a:srgbClr val="EF5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558C1519-FE5C-8446-B8CF-2AC823586AB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883775" y="2613025"/>
            <a:ext cx="6540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pl-PL" sz="9600">
                <a:solidFill>
                  <a:srgbClr val="EF5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1F8845-1748-6F4C-90B6-3FE5700AE4F3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F03D3C97-B89E-6247-94C1-6EE7B7F6AD3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251B8-0A12-B74C-A4F5-9176845D1064}" type="datetimeFigureOut">
              <a:rPr lang="en-US"/>
              <a:pPr>
                <a:defRPr/>
              </a:pPr>
              <a:t>5/26/21</a:t>
            </a:fld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E4FE3581-7373-A245-BFC9-D5EBC9200D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78A99999-FB16-AD4C-BAD4-B9A6852095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82E9A-7BAB-FD4F-8647-ED653D2FF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17252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>
            <a:extLst>
              <a:ext uri="{FF2B5EF4-FFF2-40B4-BE49-F238E27FC236}">
                <a16:creationId xmlns:a16="http://schemas.microsoft.com/office/drawing/2014/main" id="{5230EDD9-D55A-C447-984E-CB258FF3414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id="{6005ED43-435D-FF43-9450-F3EDE74B5F9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4">
              <a:extLst>
                <a:ext uri="{FF2B5EF4-FFF2-40B4-BE49-F238E27FC236}">
                  <a16:creationId xmlns:a16="http://schemas.microsoft.com/office/drawing/2014/main" id="{0FDA0F93-A0B7-6A4E-A86F-EA90F97FF64D}"/>
                </a:ext>
              </a:extLst>
            </p:cNvPr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>
              <a:extLst>
                <a:ext uri="{FF2B5EF4-FFF2-40B4-BE49-F238E27FC236}">
                  <a16:creationId xmlns:a16="http://schemas.microsoft.com/office/drawing/2014/main" id="{7C2CD9C2-ACE7-E546-89B8-B29E6F8D67B0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6">
              <a:extLst>
                <a:ext uri="{FF2B5EF4-FFF2-40B4-BE49-F238E27FC236}">
                  <a16:creationId xmlns:a16="http://schemas.microsoft.com/office/drawing/2014/main" id="{B2CF3A74-B655-314B-BD5A-08156CEA2593}"/>
                </a:ext>
              </a:extLst>
            </p:cNvPr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7">
              <a:extLst>
                <a:ext uri="{FF2B5EF4-FFF2-40B4-BE49-F238E27FC236}">
                  <a16:creationId xmlns:a16="http://schemas.microsoft.com/office/drawing/2014/main" id="{F3917CF8-F6D3-C142-A95F-EE73E05D9827}"/>
                </a:ext>
              </a:extLst>
            </p:cNvPr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8">
              <a:extLst>
                <a:ext uri="{FF2B5EF4-FFF2-40B4-BE49-F238E27FC236}">
                  <a16:creationId xmlns:a16="http://schemas.microsoft.com/office/drawing/2014/main" id="{F8B53084-8906-9145-8775-00CDB1DBD7C9}"/>
                </a:ext>
              </a:extLst>
            </p:cNvPr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572C08F-65AF-C745-979E-E4D469428439}"/>
                </a:ext>
              </a:extLst>
            </p:cNvPr>
            <p:cNvSpPr>
              <a:spLocks/>
            </p:cNvSpPr>
            <p:nvPr/>
          </p:nvSpPr>
          <p:spPr bwMode="gray">
            <a:xfrm rot="-589932">
              <a:off x="8490951" y="4193583"/>
              <a:ext cx="3299407" cy="440924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B8AE900-B78D-5844-8A6B-DC6C88AEC7D6}"/>
                </a:ext>
              </a:extLst>
            </p:cNvPr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147483646 h 8000"/>
                <a:gd name="T4" fmla="*/ 2147483646 w 10000"/>
                <a:gd name="T5" fmla="*/ 2147483646 h 8000"/>
                <a:gd name="T6" fmla="*/ 2147483646 w 10000"/>
                <a:gd name="T7" fmla="*/ 2147483646 h 8000"/>
                <a:gd name="T8" fmla="*/ 2147483646 w 10000"/>
                <a:gd name="T9" fmla="*/ 2147483646 h 8000"/>
                <a:gd name="T10" fmla="*/ 2147483646 w 10000"/>
                <a:gd name="T11" fmla="*/ 2147483646 h 8000"/>
                <a:gd name="T12" fmla="*/ 2147483646 w 10000"/>
                <a:gd name="T13" fmla="*/ 2147483646 h 8000"/>
                <a:gd name="T14" fmla="*/ 2147483646 w 10000"/>
                <a:gd name="T15" fmla="*/ 2147483646 h 8000"/>
                <a:gd name="T16" fmla="*/ 2147483646 w 10000"/>
                <a:gd name="T17" fmla="*/ 2147483646 h 8000"/>
                <a:gd name="T18" fmla="*/ 2147483646 w 10000"/>
                <a:gd name="T19" fmla="*/ 2147483646 h 8000"/>
                <a:gd name="T20" fmla="*/ 2147483646 w 10000"/>
                <a:gd name="T21" fmla="*/ 2147483646 h 8000"/>
                <a:gd name="T22" fmla="*/ 2147483646 w 10000"/>
                <a:gd name="T23" fmla="*/ 2147483646 h 8000"/>
                <a:gd name="T24" fmla="*/ 2147483646 w 10000"/>
                <a:gd name="T25" fmla="*/ 2147483646 h 8000"/>
                <a:gd name="T26" fmla="*/ 2147483646 w 10000"/>
                <a:gd name="T27" fmla="*/ 2147483646 h 8000"/>
                <a:gd name="T28" fmla="*/ 2147483646 w 10000"/>
                <a:gd name="T29" fmla="*/ 2147483646 h 8000"/>
                <a:gd name="T30" fmla="*/ 2147483646 w 10000"/>
                <a:gd name="T31" fmla="*/ 2147483646 h 8000"/>
                <a:gd name="T32" fmla="*/ 2147483646 w 10000"/>
                <a:gd name="T33" fmla="*/ 2147483646 h 8000"/>
                <a:gd name="T34" fmla="*/ 2147483646 w 10000"/>
                <a:gd name="T35" fmla="*/ 2147483646 h 8000"/>
                <a:gd name="T36" fmla="*/ 2147483646 w 10000"/>
                <a:gd name="T37" fmla="*/ 2147483646 h 8000"/>
                <a:gd name="T38" fmla="*/ 2147483646 w 10000"/>
                <a:gd name="T39" fmla="*/ 2147483646 h 8000"/>
                <a:gd name="T40" fmla="*/ 2147483646 w 10000"/>
                <a:gd name="T41" fmla="*/ 2147483646 h 8000"/>
                <a:gd name="T42" fmla="*/ 2147483646 w 10000"/>
                <a:gd name="T43" fmla="*/ 2147483646 h 8000"/>
                <a:gd name="T44" fmla="*/ 2147483646 w 10000"/>
                <a:gd name="T45" fmla="*/ 2147483646 h 8000"/>
                <a:gd name="T46" fmla="*/ 2147483646 w 10000"/>
                <a:gd name="T47" fmla="*/ 2147483646 h 8000"/>
                <a:gd name="T48" fmla="*/ 2147483646 w 10000"/>
                <a:gd name="T49" fmla="*/ 2147483646 h 8000"/>
                <a:gd name="T50" fmla="*/ 2147483646 w 10000"/>
                <a:gd name="T51" fmla="*/ 2147483646 h 8000"/>
                <a:gd name="T52" fmla="*/ 2147483646 w 10000"/>
                <a:gd name="T53" fmla="*/ 2147483646 h 8000"/>
                <a:gd name="T54" fmla="*/ 2147483646 w 10000"/>
                <a:gd name="T55" fmla="*/ 2147483646 h 8000"/>
                <a:gd name="T56" fmla="*/ 2147483646 w 10000"/>
                <a:gd name="T57" fmla="*/ 2147483646 h 8000"/>
                <a:gd name="T58" fmla="*/ 2147483646 w 10000"/>
                <a:gd name="T59" fmla="*/ 2147483646 h 8000"/>
                <a:gd name="T60" fmla="*/ 2147483646 w 10000"/>
                <a:gd name="T61" fmla="*/ 2147483646 h 8000"/>
                <a:gd name="T62" fmla="*/ 2147483646 w 10000"/>
                <a:gd name="T63" fmla="*/ 2147483646 h 8000"/>
                <a:gd name="T64" fmla="*/ 2147483646 w 10000"/>
                <a:gd name="T65" fmla="*/ 2147483646 h 8000"/>
                <a:gd name="T66" fmla="*/ 2147483646 w 10000"/>
                <a:gd name="T67" fmla="*/ 2147483646 h 8000"/>
                <a:gd name="T68" fmla="*/ 2147483646 w 10000"/>
                <a:gd name="T69" fmla="*/ 2147483646 h 8000"/>
                <a:gd name="T70" fmla="*/ 2147483646 w 10000"/>
                <a:gd name="T71" fmla="*/ 2147483646 h 8000"/>
                <a:gd name="T72" fmla="*/ 2147483646 w 10000"/>
                <a:gd name="T73" fmla="*/ 2147483646 h 8000"/>
                <a:gd name="T74" fmla="*/ 2147483646 w 10000"/>
                <a:gd name="T75" fmla="*/ 2147483646 h 8000"/>
                <a:gd name="T76" fmla="*/ 2147483646 w 10000"/>
                <a:gd name="T77" fmla="*/ 2147483646 h 8000"/>
                <a:gd name="T78" fmla="*/ 2147483646 w 10000"/>
                <a:gd name="T79" fmla="*/ 2147483646 h 8000"/>
                <a:gd name="T80" fmla="*/ 2147483646 w 10000"/>
                <a:gd name="T81" fmla="*/ 2147483646 h 8000"/>
                <a:gd name="T82" fmla="*/ 2147483646 w 10000"/>
                <a:gd name="T83" fmla="*/ 2147483646 h 8000"/>
                <a:gd name="T84" fmla="*/ 2147483646 w 10000"/>
                <a:gd name="T85" fmla="*/ 2147483646 h 8000"/>
                <a:gd name="T86" fmla="*/ 2147483646 w 10000"/>
                <a:gd name="T87" fmla="*/ 2147483646 h 8000"/>
                <a:gd name="T88" fmla="*/ 2147483646 w 10000"/>
                <a:gd name="T89" fmla="*/ 2147483646 h 8000"/>
                <a:gd name="T90" fmla="*/ 2147483646 w 10000"/>
                <a:gd name="T91" fmla="*/ 2147483646 h 8000"/>
                <a:gd name="T92" fmla="*/ 2147483646 w 10000"/>
                <a:gd name="T93" fmla="*/ 2147483646 h 8000"/>
                <a:gd name="T94" fmla="*/ 2147483646 w 10000"/>
                <a:gd name="T95" fmla="*/ 2147483646 h 8000"/>
                <a:gd name="T96" fmla="*/ 2147483646 w 10000"/>
                <a:gd name="T97" fmla="*/ 2147483646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534E6C92-76A2-454E-A54B-D5471AEF189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03774E6-1D27-5B4C-89EA-1D718C286442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55B5D55-AC06-3444-809E-F4DD7A08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9EDAF-D40C-2B45-955A-C587B006119F}" type="datetimeFigureOut">
              <a:rPr lang="en-US"/>
              <a:pPr>
                <a:defRPr/>
              </a:pPr>
              <a:t>5/26/21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7C50A45-0065-CD4E-9656-D0003A1DC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FA44ABE-BE13-2444-A4E7-3C9647C44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1E9F2-A48C-A344-8E87-4AFC84EBA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48691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>
            <a:extLst>
              <a:ext uri="{FF2B5EF4-FFF2-40B4-BE49-F238E27FC236}">
                <a16:creationId xmlns:a16="http://schemas.microsoft.com/office/drawing/2014/main" id="{3CD36248-F698-3A47-877D-4405370B6C44}"/>
              </a:ext>
            </a:extLst>
          </p:cNvPr>
          <p:cNvCxnSpPr/>
          <p:nvPr/>
        </p:nvCxnSpPr>
        <p:spPr>
          <a:xfrm>
            <a:off x="4403725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2DE18D8D-7995-7346-A72B-8F7C50BBAB08}"/>
              </a:ext>
            </a:extLst>
          </p:cNvPr>
          <p:cNvCxnSpPr/>
          <p:nvPr/>
        </p:nvCxnSpPr>
        <p:spPr>
          <a:xfrm>
            <a:off x="77724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F492FD09-4774-D64C-BAD2-31D00EF36F0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FBC50-BECC-2D45-A5BF-3967F07580C8}" type="datetimeFigureOut">
              <a:rPr lang="en-US"/>
              <a:pPr>
                <a:defRPr/>
              </a:pPr>
              <a:t>5/26/21</a:t>
            </a:fld>
            <a:endParaRPr lang="en-US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8A9F1A43-211C-2247-BDBD-29C802BE352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752FAEFC-0E95-7A4C-8D60-AD39C0324F1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4678E-C10B-8E42-8E7F-F854EF547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4052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y z obraz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42">
            <a:extLst>
              <a:ext uri="{FF2B5EF4-FFF2-40B4-BE49-F238E27FC236}">
                <a16:creationId xmlns:a16="http://schemas.microsoft.com/office/drawing/2014/main" id="{8A5B4CD2-4CF0-5840-99F8-2282A01C49B7}"/>
              </a:ext>
            </a:extLst>
          </p:cNvPr>
          <p:cNvCxnSpPr/>
          <p:nvPr/>
        </p:nvCxnSpPr>
        <p:spPr>
          <a:xfrm>
            <a:off x="4405313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3">
            <a:extLst>
              <a:ext uri="{FF2B5EF4-FFF2-40B4-BE49-F238E27FC236}">
                <a16:creationId xmlns:a16="http://schemas.microsoft.com/office/drawing/2014/main" id="{2C3F996C-6BF1-394F-8EC8-88E9932C429E}"/>
              </a:ext>
            </a:extLst>
          </p:cNvPr>
          <p:cNvCxnSpPr/>
          <p:nvPr/>
        </p:nvCxnSpPr>
        <p:spPr>
          <a:xfrm>
            <a:off x="77978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noProof="0"/>
              <a:t>Przeciągnij obraz na symbol zastępczy lub kliknij ikonę, aby go dodać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noProof="0"/>
              <a:t>Przeciągnij obraz na symbol zastępczy lub kliknij ikonę, aby go dodać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noProof="0"/>
              <a:t>Przeciągnij obraz na symbol zastępczy lub kliknij ikonę, aby go dodać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C1E0C535-9936-AD43-B6DC-FF15E9ABE293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26941-68C6-3741-A206-084DD5C236EC}" type="datetimeFigureOut">
              <a:rPr lang="en-US"/>
              <a:pPr>
                <a:defRPr/>
              </a:pPr>
              <a:t>5/26/21</a:t>
            </a:fld>
            <a:endParaRPr lang="en-US"/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2BA7FBC2-9B42-FF4B-9B97-1B562425B2F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560388" y="6391275"/>
            <a:ext cx="36449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53D6B27F-259A-4E4D-A11F-9F4AC6BEB5B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DF61D-DCFF-0146-9CC9-2858F217F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08396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FA98C-F175-F742-8DF6-02325977C3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94988" y="6391275"/>
            <a:ext cx="990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9B3D2-D20E-7044-A48F-661D2A8AF1BD}" type="datetimeFigureOut">
              <a:rPr lang="en-US"/>
              <a:pPr>
                <a:defRPr/>
              </a:pPr>
              <a:t>5/26/21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9DF76-1768-D043-8DAF-AA46A59EC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16AB8-C1D9-B24C-A910-9FCF8031A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EEF9E-C577-9C4C-B15E-ECEE285B0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24473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>
            <a:extLst>
              <a:ext uri="{FF2B5EF4-FFF2-40B4-BE49-F238E27FC236}">
                <a16:creationId xmlns:a16="http://schemas.microsoft.com/office/drawing/2014/main" id="{A9D12459-F9B6-9D40-BA64-24CDB60503F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1D9E2941-C932-4E49-826C-2E6609B9541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4">
              <a:extLst>
                <a:ext uri="{FF2B5EF4-FFF2-40B4-BE49-F238E27FC236}">
                  <a16:creationId xmlns:a16="http://schemas.microsoft.com/office/drawing/2014/main" id="{17693EB5-FEE8-E942-B100-23B81D159785}"/>
                </a:ext>
              </a:extLst>
            </p:cNvPr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>
              <a:extLst>
                <a:ext uri="{FF2B5EF4-FFF2-40B4-BE49-F238E27FC236}">
                  <a16:creationId xmlns:a16="http://schemas.microsoft.com/office/drawing/2014/main" id="{5F2CD560-6E3C-5F41-B664-39A06A70B7C4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>
              <a:extLst>
                <a:ext uri="{FF2B5EF4-FFF2-40B4-BE49-F238E27FC236}">
                  <a16:creationId xmlns:a16="http://schemas.microsoft.com/office/drawing/2014/main" id="{333BEEEE-7DBC-DE4D-9B05-1D210A464CB2}"/>
                </a:ext>
              </a:extLst>
            </p:cNvPr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>
              <a:extLst>
                <a:ext uri="{FF2B5EF4-FFF2-40B4-BE49-F238E27FC236}">
                  <a16:creationId xmlns:a16="http://schemas.microsoft.com/office/drawing/2014/main" id="{686DBED6-1F5B-3542-9F02-381DD27F7F11}"/>
                </a:ext>
              </a:extLst>
            </p:cNvPr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>
              <a:extLst>
                <a:ext uri="{FF2B5EF4-FFF2-40B4-BE49-F238E27FC236}">
                  <a16:creationId xmlns:a16="http://schemas.microsoft.com/office/drawing/2014/main" id="{5AB0C87A-FBC2-AD4B-A123-D2D0B102F454}"/>
                </a:ext>
              </a:extLst>
            </p:cNvPr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EC96499E-4F4A-AD47-A266-D146C4289EF0}"/>
                </a:ext>
              </a:extLst>
            </p:cNvPr>
            <p:cNvSpPr/>
            <p:nvPr/>
          </p:nvSpPr>
          <p:spPr bwMode="gray">
            <a:xfrm>
              <a:off x="414338" y="401638"/>
              <a:ext cx="6511925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A659966-6611-E947-A7B4-C8D11C80ABA8}"/>
                </a:ext>
              </a:extLst>
            </p:cNvPr>
            <p:cNvSpPr>
              <a:spLocks/>
            </p:cNvSpPr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6CE52A31-51D9-D648-9FE3-CCBE3D44AD2A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147483646 h 8000"/>
                <a:gd name="T4" fmla="*/ 2147483646 w 10000"/>
                <a:gd name="T5" fmla="*/ 2147483646 h 8000"/>
                <a:gd name="T6" fmla="*/ 2147483646 w 10000"/>
                <a:gd name="T7" fmla="*/ 2147483646 h 8000"/>
                <a:gd name="T8" fmla="*/ 2147483646 w 10000"/>
                <a:gd name="T9" fmla="*/ 2147483646 h 8000"/>
                <a:gd name="T10" fmla="*/ 2147483646 w 10000"/>
                <a:gd name="T11" fmla="*/ 2147483646 h 8000"/>
                <a:gd name="T12" fmla="*/ 2147483646 w 10000"/>
                <a:gd name="T13" fmla="*/ 2147483646 h 8000"/>
                <a:gd name="T14" fmla="*/ 2147483646 w 10000"/>
                <a:gd name="T15" fmla="*/ 2147483646 h 8000"/>
                <a:gd name="T16" fmla="*/ 2147483646 w 10000"/>
                <a:gd name="T17" fmla="*/ 2147483646 h 8000"/>
                <a:gd name="T18" fmla="*/ 2147483646 w 10000"/>
                <a:gd name="T19" fmla="*/ 2147483646 h 8000"/>
                <a:gd name="T20" fmla="*/ 2147483646 w 10000"/>
                <a:gd name="T21" fmla="*/ 2147483646 h 8000"/>
                <a:gd name="T22" fmla="*/ 2147483646 w 10000"/>
                <a:gd name="T23" fmla="*/ 2147483646 h 8000"/>
                <a:gd name="T24" fmla="*/ 2147483646 w 10000"/>
                <a:gd name="T25" fmla="*/ 2147483646 h 8000"/>
                <a:gd name="T26" fmla="*/ 2147483646 w 10000"/>
                <a:gd name="T27" fmla="*/ 2147483646 h 8000"/>
                <a:gd name="T28" fmla="*/ 2147483646 w 10000"/>
                <a:gd name="T29" fmla="*/ 2147483646 h 8000"/>
                <a:gd name="T30" fmla="*/ 2147483646 w 10000"/>
                <a:gd name="T31" fmla="*/ 2147483646 h 8000"/>
                <a:gd name="T32" fmla="*/ 2147483646 w 10000"/>
                <a:gd name="T33" fmla="*/ 2147483646 h 8000"/>
                <a:gd name="T34" fmla="*/ 2147483646 w 10000"/>
                <a:gd name="T35" fmla="*/ 2147483646 h 8000"/>
                <a:gd name="T36" fmla="*/ 2147483646 w 10000"/>
                <a:gd name="T37" fmla="*/ 2147483646 h 8000"/>
                <a:gd name="T38" fmla="*/ 2147483646 w 10000"/>
                <a:gd name="T39" fmla="*/ 2147483646 h 8000"/>
                <a:gd name="T40" fmla="*/ 2147483646 w 10000"/>
                <a:gd name="T41" fmla="*/ 2147483646 h 8000"/>
                <a:gd name="T42" fmla="*/ 2147483646 w 10000"/>
                <a:gd name="T43" fmla="*/ 2147483646 h 8000"/>
                <a:gd name="T44" fmla="*/ 2147483646 w 10000"/>
                <a:gd name="T45" fmla="*/ 2147483646 h 8000"/>
                <a:gd name="T46" fmla="*/ 2147483646 w 10000"/>
                <a:gd name="T47" fmla="*/ 2147483646 h 8000"/>
                <a:gd name="T48" fmla="*/ 2147483646 w 10000"/>
                <a:gd name="T49" fmla="*/ 2147483646 h 8000"/>
                <a:gd name="T50" fmla="*/ 2147483646 w 10000"/>
                <a:gd name="T51" fmla="*/ 2147483646 h 8000"/>
                <a:gd name="T52" fmla="*/ 2147483646 w 10000"/>
                <a:gd name="T53" fmla="*/ 2147483646 h 8000"/>
                <a:gd name="T54" fmla="*/ 2147483646 w 10000"/>
                <a:gd name="T55" fmla="*/ 2147483646 h 8000"/>
                <a:gd name="T56" fmla="*/ 2147483646 w 10000"/>
                <a:gd name="T57" fmla="*/ 2147483646 h 8000"/>
                <a:gd name="T58" fmla="*/ 2147483646 w 10000"/>
                <a:gd name="T59" fmla="*/ 2147483646 h 8000"/>
                <a:gd name="T60" fmla="*/ 2147483646 w 10000"/>
                <a:gd name="T61" fmla="*/ 2147483646 h 8000"/>
                <a:gd name="T62" fmla="*/ 2147483646 w 10000"/>
                <a:gd name="T63" fmla="*/ 2147483646 h 8000"/>
                <a:gd name="T64" fmla="*/ 2147483646 w 10000"/>
                <a:gd name="T65" fmla="*/ 2147483646 h 8000"/>
                <a:gd name="T66" fmla="*/ 2147483646 w 10000"/>
                <a:gd name="T67" fmla="*/ 2147483646 h 8000"/>
                <a:gd name="T68" fmla="*/ 2147483646 w 10000"/>
                <a:gd name="T69" fmla="*/ 2147483646 h 8000"/>
                <a:gd name="T70" fmla="*/ 2147483646 w 10000"/>
                <a:gd name="T71" fmla="*/ 2147483646 h 8000"/>
                <a:gd name="T72" fmla="*/ 2147483646 w 10000"/>
                <a:gd name="T73" fmla="*/ 2147483646 h 8000"/>
                <a:gd name="T74" fmla="*/ 2147483646 w 10000"/>
                <a:gd name="T75" fmla="*/ 2147483646 h 8000"/>
                <a:gd name="T76" fmla="*/ 2147483646 w 10000"/>
                <a:gd name="T77" fmla="*/ 2147483646 h 8000"/>
                <a:gd name="T78" fmla="*/ 2147483646 w 10000"/>
                <a:gd name="T79" fmla="*/ 2147483646 h 8000"/>
                <a:gd name="T80" fmla="*/ 2147483646 w 10000"/>
                <a:gd name="T81" fmla="*/ 2147483646 h 8000"/>
                <a:gd name="T82" fmla="*/ 2147483646 w 10000"/>
                <a:gd name="T83" fmla="*/ 2147483646 h 8000"/>
                <a:gd name="T84" fmla="*/ 2147483646 w 10000"/>
                <a:gd name="T85" fmla="*/ 2147483646 h 8000"/>
                <a:gd name="T86" fmla="*/ 2147483646 w 10000"/>
                <a:gd name="T87" fmla="*/ 2147483646 h 8000"/>
                <a:gd name="T88" fmla="*/ 2147483646 w 10000"/>
                <a:gd name="T89" fmla="*/ 2147483646 h 8000"/>
                <a:gd name="T90" fmla="*/ 2147483646 w 10000"/>
                <a:gd name="T91" fmla="*/ 2147483646 h 8000"/>
                <a:gd name="T92" fmla="*/ 2147483646 w 10000"/>
                <a:gd name="T93" fmla="*/ 2147483646 h 8000"/>
                <a:gd name="T94" fmla="*/ 2147483646 w 10000"/>
                <a:gd name="T95" fmla="*/ 2147483646 h 8000"/>
                <a:gd name="T96" fmla="*/ 2147483646 w 10000"/>
                <a:gd name="T97" fmla="*/ 2147483646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91B5270-2E4D-1B40-ADC5-3E331079D07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5" name="Rectangle 13">
            <a:extLst>
              <a:ext uri="{FF2B5EF4-FFF2-40B4-BE49-F238E27FC236}">
                <a16:creationId xmlns:a16="http://schemas.microsoft.com/office/drawing/2014/main" id="{810DD80E-C8A1-FE4F-9744-4E11007C7F91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726E730-257A-3145-B8BD-7668CF9522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53713" y="6391275"/>
            <a:ext cx="992187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0842C-499A-2648-864C-5900F9D1C44D}" type="datetimeFigureOut">
              <a:rPr lang="en-US"/>
              <a:pPr>
                <a:defRPr/>
              </a:pPr>
              <a:t>5/26/21</a:t>
            </a:fld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55FC7537-1495-9649-83C6-CBA2581C6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547000E-36DF-B949-8535-F9C569A3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889E1-35C8-5C4F-8F95-460AE6096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9078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94F69-2781-FC49-AC2C-DFA48946D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CADAF-63B5-F245-A54F-3245F33BE6F6}" type="datetimeFigureOut">
              <a:rPr lang="en-US"/>
              <a:pPr>
                <a:defRPr/>
              </a:pPr>
              <a:t>5/26/21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5B5BE-22D8-C248-B5B5-A29FE444A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06619-B254-2E4C-B8E1-80B7AE6DF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A4A53-1D56-7D42-852C-E7CBA41A5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1079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8CE1BF69-B07D-6846-99C1-4045B1E5C01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9335AC42-D094-0E4A-B59A-D0BA9F9DA8B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6">
              <a:extLst>
                <a:ext uri="{FF2B5EF4-FFF2-40B4-BE49-F238E27FC236}">
                  <a16:creationId xmlns:a16="http://schemas.microsoft.com/office/drawing/2014/main" id="{081EFBCD-79E5-DD41-A466-B0D9B5A5A490}"/>
                </a:ext>
              </a:extLst>
            </p:cNvPr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7">
              <a:extLst>
                <a:ext uri="{FF2B5EF4-FFF2-40B4-BE49-F238E27FC236}">
                  <a16:creationId xmlns:a16="http://schemas.microsoft.com/office/drawing/2014/main" id="{C2BE79FE-E237-494C-BB93-4755CB5E8E61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8">
              <a:extLst>
                <a:ext uri="{FF2B5EF4-FFF2-40B4-BE49-F238E27FC236}">
                  <a16:creationId xmlns:a16="http://schemas.microsoft.com/office/drawing/2014/main" id="{E49E9424-8BB7-E240-86D7-5A11A9091CF4}"/>
                </a:ext>
              </a:extLst>
            </p:cNvPr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9">
              <a:extLst>
                <a:ext uri="{FF2B5EF4-FFF2-40B4-BE49-F238E27FC236}">
                  <a16:creationId xmlns:a16="http://schemas.microsoft.com/office/drawing/2014/main" id="{E008DC46-065C-4844-9A4A-3CC68B5A2175}"/>
                </a:ext>
              </a:extLst>
            </p:cNvPr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20">
              <a:extLst>
                <a:ext uri="{FF2B5EF4-FFF2-40B4-BE49-F238E27FC236}">
                  <a16:creationId xmlns:a16="http://schemas.microsoft.com/office/drawing/2014/main" id="{34B153EB-AB75-AB41-8DD2-CC9E6E42A09C}"/>
                </a:ext>
              </a:extLst>
            </p:cNvPr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C4C33757-271B-3246-84D4-903A918C014B}"/>
                </a:ext>
              </a:extLst>
            </p:cNvPr>
            <p:cNvSpPr/>
            <p:nvPr/>
          </p:nvSpPr>
          <p:spPr bwMode="gray">
            <a:xfrm>
              <a:off x="7289800" y="401638"/>
              <a:ext cx="4478338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EC2D4C0-E71A-384D-84D6-4AE0A0FFBE56}"/>
                </a:ext>
              </a:extLst>
            </p:cNvPr>
            <p:cNvSpPr>
              <a:spLocks/>
            </p:cNvSpPr>
            <p:nvPr/>
          </p:nvSpPr>
          <p:spPr bwMode="gray">
            <a:xfrm rot="-5400000">
              <a:off x="3787244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147483646 h 8000"/>
                <a:gd name="T4" fmla="*/ 2147483646 w 10000"/>
                <a:gd name="T5" fmla="*/ 2147483646 h 8000"/>
                <a:gd name="T6" fmla="*/ 2147483646 w 10000"/>
                <a:gd name="T7" fmla="*/ 2147483646 h 8000"/>
                <a:gd name="T8" fmla="*/ 2147483646 w 10000"/>
                <a:gd name="T9" fmla="*/ 2147483646 h 8000"/>
                <a:gd name="T10" fmla="*/ 2147483646 w 10000"/>
                <a:gd name="T11" fmla="*/ 2147483646 h 8000"/>
                <a:gd name="T12" fmla="*/ 2147483646 w 10000"/>
                <a:gd name="T13" fmla="*/ 2147483646 h 8000"/>
                <a:gd name="T14" fmla="*/ 2147483646 w 10000"/>
                <a:gd name="T15" fmla="*/ 2147483646 h 8000"/>
                <a:gd name="T16" fmla="*/ 2147483646 w 10000"/>
                <a:gd name="T17" fmla="*/ 2147483646 h 8000"/>
                <a:gd name="T18" fmla="*/ 2147483646 w 10000"/>
                <a:gd name="T19" fmla="*/ 2147483646 h 8000"/>
                <a:gd name="T20" fmla="*/ 2147483646 w 10000"/>
                <a:gd name="T21" fmla="*/ 2147483646 h 8000"/>
                <a:gd name="T22" fmla="*/ 2147483646 w 10000"/>
                <a:gd name="T23" fmla="*/ 2147483646 h 8000"/>
                <a:gd name="T24" fmla="*/ 2147483646 w 10000"/>
                <a:gd name="T25" fmla="*/ 2147483646 h 8000"/>
                <a:gd name="T26" fmla="*/ 2147483646 w 10000"/>
                <a:gd name="T27" fmla="*/ 2147483646 h 8000"/>
                <a:gd name="T28" fmla="*/ 2147483646 w 10000"/>
                <a:gd name="T29" fmla="*/ 2147483646 h 8000"/>
                <a:gd name="T30" fmla="*/ 2147483646 w 10000"/>
                <a:gd name="T31" fmla="*/ 2147483646 h 8000"/>
                <a:gd name="T32" fmla="*/ 2147483646 w 10000"/>
                <a:gd name="T33" fmla="*/ 2147483646 h 8000"/>
                <a:gd name="T34" fmla="*/ 2147483646 w 10000"/>
                <a:gd name="T35" fmla="*/ 2147483646 h 8000"/>
                <a:gd name="T36" fmla="*/ 2147483646 w 10000"/>
                <a:gd name="T37" fmla="*/ 2147483646 h 8000"/>
                <a:gd name="T38" fmla="*/ 2147483646 w 10000"/>
                <a:gd name="T39" fmla="*/ 2147483646 h 8000"/>
                <a:gd name="T40" fmla="*/ 2147483646 w 10000"/>
                <a:gd name="T41" fmla="*/ 2147483646 h 8000"/>
                <a:gd name="T42" fmla="*/ 2147483646 w 10000"/>
                <a:gd name="T43" fmla="*/ 2147483646 h 8000"/>
                <a:gd name="T44" fmla="*/ 2147483646 w 10000"/>
                <a:gd name="T45" fmla="*/ 2147483646 h 8000"/>
                <a:gd name="T46" fmla="*/ 2147483646 w 10000"/>
                <a:gd name="T47" fmla="*/ 2147483646 h 8000"/>
                <a:gd name="T48" fmla="*/ 2147483646 w 10000"/>
                <a:gd name="T49" fmla="*/ 2147483646 h 8000"/>
                <a:gd name="T50" fmla="*/ 2147483646 w 10000"/>
                <a:gd name="T51" fmla="*/ 2147483646 h 8000"/>
                <a:gd name="T52" fmla="*/ 2147483646 w 10000"/>
                <a:gd name="T53" fmla="*/ 2147483646 h 8000"/>
                <a:gd name="T54" fmla="*/ 2147483646 w 10000"/>
                <a:gd name="T55" fmla="*/ 2147483646 h 8000"/>
                <a:gd name="T56" fmla="*/ 2147483646 w 10000"/>
                <a:gd name="T57" fmla="*/ 2147483646 h 8000"/>
                <a:gd name="T58" fmla="*/ 2147483646 w 10000"/>
                <a:gd name="T59" fmla="*/ 2147483646 h 8000"/>
                <a:gd name="T60" fmla="*/ 2147483646 w 10000"/>
                <a:gd name="T61" fmla="*/ 2147483646 h 8000"/>
                <a:gd name="T62" fmla="*/ 2147483646 w 10000"/>
                <a:gd name="T63" fmla="*/ 2147483646 h 8000"/>
                <a:gd name="T64" fmla="*/ 2147483646 w 10000"/>
                <a:gd name="T65" fmla="*/ 2147483646 h 8000"/>
                <a:gd name="T66" fmla="*/ 2147483646 w 10000"/>
                <a:gd name="T67" fmla="*/ 2147483646 h 8000"/>
                <a:gd name="T68" fmla="*/ 2147483646 w 10000"/>
                <a:gd name="T69" fmla="*/ 2147483646 h 8000"/>
                <a:gd name="T70" fmla="*/ 2147483646 w 10000"/>
                <a:gd name="T71" fmla="*/ 2147483646 h 8000"/>
                <a:gd name="T72" fmla="*/ 2147483646 w 10000"/>
                <a:gd name="T73" fmla="*/ 2147483646 h 8000"/>
                <a:gd name="T74" fmla="*/ 2147483646 w 10000"/>
                <a:gd name="T75" fmla="*/ 2147483646 h 8000"/>
                <a:gd name="T76" fmla="*/ 2147483646 w 10000"/>
                <a:gd name="T77" fmla="*/ 2147483646 h 8000"/>
                <a:gd name="T78" fmla="*/ 2147483646 w 10000"/>
                <a:gd name="T79" fmla="*/ 2147483646 h 8000"/>
                <a:gd name="T80" fmla="*/ 2147483646 w 10000"/>
                <a:gd name="T81" fmla="*/ 2147483646 h 8000"/>
                <a:gd name="T82" fmla="*/ 2147483646 w 10000"/>
                <a:gd name="T83" fmla="*/ 2147483646 h 8000"/>
                <a:gd name="T84" fmla="*/ 2147483646 w 10000"/>
                <a:gd name="T85" fmla="*/ 2147483646 h 8000"/>
                <a:gd name="T86" fmla="*/ 2147483646 w 10000"/>
                <a:gd name="T87" fmla="*/ 2147483646 h 8000"/>
                <a:gd name="T88" fmla="*/ 2147483646 w 10000"/>
                <a:gd name="T89" fmla="*/ 2147483646 h 8000"/>
                <a:gd name="T90" fmla="*/ 2147483646 w 10000"/>
                <a:gd name="T91" fmla="*/ 2147483646 h 8000"/>
                <a:gd name="T92" fmla="*/ 2147483646 w 10000"/>
                <a:gd name="T93" fmla="*/ 2147483646 h 8000"/>
                <a:gd name="T94" fmla="*/ 2147483646 w 10000"/>
                <a:gd name="T95" fmla="*/ 2147483646 h 8000"/>
                <a:gd name="T96" fmla="*/ 2147483646 w 10000"/>
                <a:gd name="T97" fmla="*/ 2147483646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E741C4D-4F19-C848-AE95-AE24F394A695}"/>
                </a:ext>
              </a:extLst>
            </p:cNvPr>
            <p:cNvSpPr>
              <a:spLocks/>
            </p:cNvSpPr>
            <p:nvPr/>
          </p:nvSpPr>
          <p:spPr bwMode="gray">
            <a:xfrm rot="-5677511">
              <a:off x="4698352" y="1826078"/>
              <a:ext cx="3299407" cy="440924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A765225-D33F-F44A-9DF1-7F196B572A7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5" name="Rectangle 15">
            <a:extLst>
              <a:ext uri="{FF2B5EF4-FFF2-40B4-BE49-F238E27FC236}">
                <a16:creationId xmlns:a16="http://schemas.microsoft.com/office/drawing/2014/main" id="{D4363503-9FBA-BB48-BA98-0AC2835C9444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/>
          <a:lstStyle>
            <a:lvl1pPr algn="l">
              <a:defRPr sz="4000" b="0" cap="none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4172132-13E8-5640-B60C-BFF85505D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50F50-2540-764C-A1A7-F821CCBACA8C}" type="datetimeFigureOut">
              <a:rPr lang="en-US"/>
              <a:pPr>
                <a:defRPr/>
              </a:pPr>
              <a:t>5/26/21</a:t>
            </a:fld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0FBBDC75-D63E-A94F-9634-10ED4061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7D3A671-991A-9843-B11D-4FCE9C695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96526-3573-2B4F-8CF5-38F7E2895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2411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6AD3294-49F8-8345-8FA8-1CC9339D4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6431F-02AC-4A45-A487-C4EE3E996AFF}" type="datetimeFigureOut">
              <a:rPr lang="en-US"/>
              <a:pPr>
                <a:defRPr/>
              </a:pPr>
              <a:t>5/26/21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A9A6DE-C308-4940-9E85-C5597B34E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20A453-339E-3746-9C57-675ADF630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E2B48-1ADD-F747-979B-617B7D0EB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7565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189617C-B2DD-6740-9EE7-46E005115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0B469-15B6-E845-AC86-FB05D7EC69E9}" type="datetimeFigureOut">
              <a:rPr lang="en-US"/>
              <a:pPr>
                <a:defRPr/>
              </a:pPr>
              <a:t>5/26/21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84C882-6714-C24D-AABC-3BC5C88DF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2E28F1C-2091-8442-B2AF-76E84DA4D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85D18-CDA3-4D42-88C7-849AB1FBB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6153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7B6B7DE-2484-5747-B65F-8E058D6FF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E79A8-9B79-334D-9A4C-953094DF7A0B}" type="datetimeFigureOut">
              <a:rPr lang="en-US"/>
              <a:pPr>
                <a:defRPr/>
              </a:pPr>
              <a:t>5/26/21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C8A9D97-4C1A-5144-98B0-855CF3037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BE109D8-6F51-BF47-815B-33A2B96A9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5E6E6-AAB9-164D-AB6B-18C36CC03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8602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83796374-2BF1-2543-88C8-1B4BEF0817EB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5F100B1B-9006-304E-9BE4-0D0519B82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CCF13-BBB3-1145-B423-9AFAC1CD67E4}" type="datetimeFigureOut">
              <a:rPr lang="en-US"/>
              <a:pPr>
                <a:defRPr/>
              </a:pPr>
              <a:t>5/26/21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C629756-4724-0F41-B955-3ED0A0E5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0E75FCD-57BC-3C4A-8872-EB34DC30E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1C86A-2065-8B4A-95F5-72BF888F8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0275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>
            <a:extLst>
              <a:ext uri="{FF2B5EF4-FFF2-40B4-BE49-F238E27FC236}">
                <a16:creationId xmlns:a16="http://schemas.microsoft.com/office/drawing/2014/main" id="{BF218BBC-977B-904F-929A-E945F124E94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3E1D4EE4-5A1C-6145-B9AE-566CBE4A34A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>
              <a:extLst>
                <a:ext uri="{FF2B5EF4-FFF2-40B4-BE49-F238E27FC236}">
                  <a16:creationId xmlns:a16="http://schemas.microsoft.com/office/drawing/2014/main" id="{B3E1BA9D-1CDB-4343-A22C-3DF699D6C379}"/>
                </a:ext>
              </a:extLst>
            </p:cNvPr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8">
              <a:extLst>
                <a:ext uri="{FF2B5EF4-FFF2-40B4-BE49-F238E27FC236}">
                  <a16:creationId xmlns:a16="http://schemas.microsoft.com/office/drawing/2014/main" id="{1A9F5900-E5FA-ED43-BB70-97AF0E8074DE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9">
              <a:extLst>
                <a:ext uri="{FF2B5EF4-FFF2-40B4-BE49-F238E27FC236}">
                  <a16:creationId xmlns:a16="http://schemas.microsoft.com/office/drawing/2014/main" id="{D534F834-FDCC-1C4C-BB0C-7590D43810FF}"/>
                </a:ext>
              </a:extLst>
            </p:cNvPr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20">
              <a:extLst>
                <a:ext uri="{FF2B5EF4-FFF2-40B4-BE49-F238E27FC236}">
                  <a16:creationId xmlns:a16="http://schemas.microsoft.com/office/drawing/2014/main" id="{F19047A7-0E5C-9C4E-AE21-5F8BEB4C6E7D}"/>
                </a:ext>
              </a:extLst>
            </p:cNvPr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AA68DF63-E353-724E-B211-34825DD80011}"/>
                </a:ext>
              </a:extLst>
            </p:cNvPr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F67C564D-1683-C14B-9D94-F15865E84BE4}"/>
                </a:ext>
              </a:extLst>
            </p:cNvPr>
            <p:cNvSpPr/>
            <p:nvPr/>
          </p:nvSpPr>
          <p:spPr bwMode="gray">
            <a:xfrm>
              <a:off x="5713413" y="401638"/>
              <a:ext cx="6054725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412BF8-99FB-3A4D-B8D5-EAAD11122C57}"/>
                </a:ext>
              </a:extLst>
            </p:cNvPr>
            <p:cNvSpPr>
              <a:spLocks/>
            </p:cNvSpPr>
            <p:nvPr/>
          </p:nvSpPr>
          <p:spPr bwMode="gray">
            <a:xfrm rot="-5677511">
              <a:off x="3140485" y="1826078"/>
              <a:ext cx="3299407" cy="440924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3B8F079-B9FF-324B-AC5C-DDEC7A736F1B}"/>
                </a:ext>
              </a:extLst>
            </p:cNvPr>
            <p:cNvSpPr>
              <a:spLocks/>
            </p:cNvSpPr>
            <p:nvPr/>
          </p:nvSpPr>
          <p:spPr bwMode="gray">
            <a:xfrm rot="-5400000">
              <a:off x="2229377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147483646 h 8000"/>
                <a:gd name="T4" fmla="*/ 2147483646 w 10000"/>
                <a:gd name="T5" fmla="*/ 2147483646 h 8000"/>
                <a:gd name="T6" fmla="*/ 2147483646 w 10000"/>
                <a:gd name="T7" fmla="*/ 2147483646 h 8000"/>
                <a:gd name="T8" fmla="*/ 2147483646 w 10000"/>
                <a:gd name="T9" fmla="*/ 2147483646 h 8000"/>
                <a:gd name="T10" fmla="*/ 2147483646 w 10000"/>
                <a:gd name="T11" fmla="*/ 2147483646 h 8000"/>
                <a:gd name="T12" fmla="*/ 2147483646 w 10000"/>
                <a:gd name="T13" fmla="*/ 2147483646 h 8000"/>
                <a:gd name="T14" fmla="*/ 2147483646 w 10000"/>
                <a:gd name="T15" fmla="*/ 2147483646 h 8000"/>
                <a:gd name="T16" fmla="*/ 2147483646 w 10000"/>
                <a:gd name="T17" fmla="*/ 2147483646 h 8000"/>
                <a:gd name="T18" fmla="*/ 2147483646 w 10000"/>
                <a:gd name="T19" fmla="*/ 2147483646 h 8000"/>
                <a:gd name="T20" fmla="*/ 2147483646 w 10000"/>
                <a:gd name="T21" fmla="*/ 2147483646 h 8000"/>
                <a:gd name="T22" fmla="*/ 2147483646 w 10000"/>
                <a:gd name="T23" fmla="*/ 2147483646 h 8000"/>
                <a:gd name="T24" fmla="*/ 2147483646 w 10000"/>
                <a:gd name="T25" fmla="*/ 2147483646 h 8000"/>
                <a:gd name="T26" fmla="*/ 2147483646 w 10000"/>
                <a:gd name="T27" fmla="*/ 2147483646 h 8000"/>
                <a:gd name="T28" fmla="*/ 2147483646 w 10000"/>
                <a:gd name="T29" fmla="*/ 2147483646 h 8000"/>
                <a:gd name="T30" fmla="*/ 2147483646 w 10000"/>
                <a:gd name="T31" fmla="*/ 2147483646 h 8000"/>
                <a:gd name="T32" fmla="*/ 2147483646 w 10000"/>
                <a:gd name="T33" fmla="*/ 2147483646 h 8000"/>
                <a:gd name="T34" fmla="*/ 2147483646 w 10000"/>
                <a:gd name="T35" fmla="*/ 2147483646 h 8000"/>
                <a:gd name="T36" fmla="*/ 2147483646 w 10000"/>
                <a:gd name="T37" fmla="*/ 2147483646 h 8000"/>
                <a:gd name="T38" fmla="*/ 2147483646 w 10000"/>
                <a:gd name="T39" fmla="*/ 2147483646 h 8000"/>
                <a:gd name="T40" fmla="*/ 2147483646 w 10000"/>
                <a:gd name="T41" fmla="*/ 2147483646 h 8000"/>
                <a:gd name="T42" fmla="*/ 2147483646 w 10000"/>
                <a:gd name="T43" fmla="*/ 2147483646 h 8000"/>
                <a:gd name="T44" fmla="*/ 2147483646 w 10000"/>
                <a:gd name="T45" fmla="*/ 2147483646 h 8000"/>
                <a:gd name="T46" fmla="*/ 2147483646 w 10000"/>
                <a:gd name="T47" fmla="*/ 2147483646 h 8000"/>
                <a:gd name="T48" fmla="*/ 2147483646 w 10000"/>
                <a:gd name="T49" fmla="*/ 2147483646 h 8000"/>
                <a:gd name="T50" fmla="*/ 2147483646 w 10000"/>
                <a:gd name="T51" fmla="*/ 2147483646 h 8000"/>
                <a:gd name="T52" fmla="*/ 2147483646 w 10000"/>
                <a:gd name="T53" fmla="*/ 2147483646 h 8000"/>
                <a:gd name="T54" fmla="*/ 2147483646 w 10000"/>
                <a:gd name="T55" fmla="*/ 2147483646 h 8000"/>
                <a:gd name="T56" fmla="*/ 2147483646 w 10000"/>
                <a:gd name="T57" fmla="*/ 2147483646 h 8000"/>
                <a:gd name="T58" fmla="*/ 2147483646 w 10000"/>
                <a:gd name="T59" fmla="*/ 2147483646 h 8000"/>
                <a:gd name="T60" fmla="*/ 2147483646 w 10000"/>
                <a:gd name="T61" fmla="*/ 2147483646 h 8000"/>
                <a:gd name="T62" fmla="*/ 2147483646 w 10000"/>
                <a:gd name="T63" fmla="*/ 2147483646 h 8000"/>
                <a:gd name="T64" fmla="*/ 2147483646 w 10000"/>
                <a:gd name="T65" fmla="*/ 2147483646 h 8000"/>
                <a:gd name="T66" fmla="*/ 2147483646 w 10000"/>
                <a:gd name="T67" fmla="*/ 2147483646 h 8000"/>
                <a:gd name="T68" fmla="*/ 2147483646 w 10000"/>
                <a:gd name="T69" fmla="*/ 2147483646 h 8000"/>
                <a:gd name="T70" fmla="*/ 2147483646 w 10000"/>
                <a:gd name="T71" fmla="*/ 2147483646 h 8000"/>
                <a:gd name="T72" fmla="*/ 2147483646 w 10000"/>
                <a:gd name="T73" fmla="*/ 2147483646 h 8000"/>
                <a:gd name="T74" fmla="*/ 2147483646 w 10000"/>
                <a:gd name="T75" fmla="*/ 2147483646 h 8000"/>
                <a:gd name="T76" fmla="*/ 2147483646 w 10000"/>
                <a:gd name="T77" fmla="*/ 2147483646 h 8000"/>
                <a:gd name="T78" fmla="*/ 2147483646 w 10000"/>
                <a:gd name="T79" fmla="*/ 2147483646 h 8000"/>
                <a:gd name="T80" fmla="*/ 2147483646 w 10000"/>
                <a:gd name="T81" fmla="*/ 2147483646 h 8000"/>
                <a:gd name="T82" fmla="*/ 2147483646 w 10000"/>
                <a:gd name="T83" fmla="*/ 2147483646 h 8000"/>
                <a:gd name="T84" fmla="*/ 2147483646 w 10000"/>
                <a:gd name="T85" fmla="*/ 2147483646 h 8000"/>
                <a:gd name="T86" fmla="*/ 2147483646 w 10000"/>
                <a:gd name="T87" fmla="*/ 2147483646 h 8000"/>
                <a:gd name="T88" fmla="*/ 2147483646 w 10000"/>
                <a:gd name="T89" fmla="*/ 2147483646 h 8000"/>
                <a:gd name="T90" fmla="*/ 2147483646 w 10000"/>
                <a:gd name="T91" fmla="*/ 2147483646 h 8000"/>
                <a:gd name="T92" fmla="*/ 2147483646 w 10000"/>
                <a:gd name="T93" fmla="*/ 2147483646 h 8000"/>
                <a:gd name="T94" fmla="*/ 2147483646 w 10000"/>
                <a:gd name="T95" fmla="*/ 2147483646 h 8000"/>
                <a:gd name="T96" fmla="*/ 2147483646 w 10000"/>
                <a:gd name="T97" fmla="*/ 2147483646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879CF4F-D16D-2F45-8C74-190949F1E0A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87D9C6D-B0CA-1D40-A280-AC944DC0D003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82105999-2B00-EA45-91BF-BF786113F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506DA-A3AB-764A-A626-DBE1EE415025}" type="datetimeFigureOut">
              <a:rPr lang="en-US"/>
              <a:pPr>
                <a:defRPr/>
              </a:pPr>
              <a:t>5/26/21</a:t>
            </a:fld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9FC1026A-ECE0-A046-BD52-BBB4FB879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864899B1-A403-D84C-B6CA-7218AFBD3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3EB91-4061-BD46-B3BA-236EC8AE5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421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>
            <a:extLst>
              <a:ext uri="{FF2B5EF4-FFF2-40B4-BE49-F238E27FC236}">
                <a16:creationId xmlns:a16="http://schemas.microsoft.com/office/drawing/2014/main" id="{24888EE8-C62A-7A47-B4D3-D619F7FD2C4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F8FEF9F6-3E9F-E740-8DB9-25C3B7C21BF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>
              <a:extLst>
                <a:ext uri="{FF2B5EF4-FFF2-40B4-BE49-F238E27FC236}">
                  <a16:creationId xmlns:a16="http://schemas.microsoft.com/office/drawing/2014/main" id="{93342219-C4FD-A040-BAE8-0381A5B595B8}"/>
                </a:ext>
              </a:extLst>
            </p:cNvPr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>
              <a:extLst>
                <a:ext uri="{FF2B5EF4-FFF2-40B4-BE49-F238E27FC236}">
                  <a16:creationId xmlns:a16="http://schemas.microsoft.com/office/drawing/2014/main" id="{6D3A1B1C-9433-6E41-81CD-5DB330C3A911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>
              <a:extLst>
                <a:ext uri="{FF2B5EF4-FFF2-40B4-BE49-F238E27FC236}">
                  <a16:creationId xmlns:a16="http://schemas.microsoft.com/office/drawing/2014/main" id="{3FED78E2-BEF7-7342-8B3E-FC550A51ABFC}"/>
                </a:ext>
              </a:extLst>
            </p:cNvPr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>
              <a:extLst>
                <a:ext uri="{FF2B5EF4-FFF2-40B4-BE49-F238E27FC236}">
                  <a16:creationId xmlns:a16="http://schemas.microsoft.com/office/drawing/2014/main" id="{8DBCC1BE-3EF6-6348-9736-9F416AA6B17F}"/>
                </a:ext>
              </a:extLst>
            </p:cNvPr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0">
              <a:extLst>
                <a:ext uri="{FF2B5EF4-FFF2-40B4-BE49-F238E27FC236}">
                  <a16:creationId xmlns:a16="http://schemas.microsoft.com/office/drawing/2014/main" id="{A368CF73-B27B-C944-81A7-0619B8A8DDDF}"/>
                </a:ext>
              </a:extLst>
            </p:cNvPr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1D22AE1E-4657-824A-91E8-7DCC52DB72DE}"/>
                </a:ext>
              </a:extLst>
            </p:cNvPr>
            <p:cNvSpPr/>
            <p:nvPr/>
          </p:nvSpPr>
          <p:spPr bwMode="gray">
            <a:xfrm>
              <a:off x="6172200" y="401638"/>
              <a:ext cx="5595938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6B92FA3-84C8-654D-B23C-3DEE71221AED}"/>
                </a:ext>
              </a:extLst>
            </p:cNvPr>
            <p:cNvSpPr>
              <a:spLocks/>
            </p:cNvSpPr>
            <p:nvPr/>
          </p:nvSpPr>
          <p:spPr bwMode="gray">
            <a:xfrm rot="-5677511">
              <a:off x="4203594" y="1826078"/>
              <a:ext cx="3299407" cy="440924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875AD114-F88F-ED41-B16E-8046BA457D14}"/>
                </a:ext>
              </a:extLst>
            </p:cNvPr>
            <p:cNvSpPr>
              <a:spLocks/>
            </p:cNvSpPr>
            <p:nvPr/>
          </p:nvSpPr>
          <p:spPr bwMode="gray">
            <a:xfrm rot="-5400000">
              <a:off x="32954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147483646 h 8000"/>
                <a:gd name="T4" fmla="*/ 2147483646 w 10000"/>
                <a:gd name="T5" fmla="*/ 2147483646 h 8000"/>
                <a:gd name="T6" fmla="*/ 2147483646 w 10000"/>
                <a:gd name="T7" fmla="*/ 2147483646 h 8000"/>
                <a:gd name="T8" fmla="*/ 2147483646 w 10000"/>
                <a:gd name="T9" fmla="*/ 2147483646 h 8000"/>
                <a:gd name="T10" fmla="*/ 2147483646 w 10000"/>
                <a:gd name="T11" fmla="*/ 2147483646 h 8000"/>
                <a:gd name="T12" fmla="*/ 2147483646 w 10000"/>
                <a:gd name="T13" fmla="*/ 2147483646 h 8000"/>
                <a:gd name="T14" fmla="*/ 2147483646 w 10000"/>
                <a:gd name="T15" fmla="*/ 2147483646 h 8000"/>
                <a:gd name="T16" fmla="*/ 2147483646 w 10000"/>
                <a:gd name="T17" fmla="*/ 2147483646 h 8000"/>
                <a:gd name="T18" fmla="*/ 2147483646 w 10000"/>
                <a:gd name="T19" fmla="*/ 2147483646 h 8000"/>
                <a:gd name="T20" fmla="*/ 2147483646 w 10000"/>
                <a:gd name="T21" fmla="*/ 2147483646 h 8000"/>
                <a:gd name="T22" fmla="*/ 2147483646 w 10000"/>
                <a:gd name="T23" fmla="*/ 2147483646 h 8000"/>
                <a:gd name="T24" fmla="*/ 2147483646 w 10000"/>
                <a:gd name="T25" fmla="*/ 2147483646 h 8000"/>
                <a:gd name="T26" fmla="*/ 2147483646 w 10000"/>
                <a:gd name="T27" fmla="*/ 2147483646 h 8000"/>
                <a:gd name="T28" fmla="*/ 2147483646 w 10000"/>
                <a:gd name="T29" fmla="*/ 2147483646 h 8000"/>
                <a:gd name="T30" fmla="*/ 2147483646 w 10000"/>
                <a:gd name="T31" fmla="*/ 2147483646 h 8000"/>
                <a:gd name="T32" fmla="*/ 2147483646 w 10000"/>
                <a:gd name="T33" fmla="*/ 2147483646 h 8000"/>
                <a:gd name="T34" fmla="*/ 2147483646 w 10000"/>
                <a:gd name="T35" fmla="*/ 2147483646 h 8000"/>
                <a:gd name="T36" fmla="*/ 2147483646 w 10000"/>
                <a:gd name="T37" fmla="*/ 2147483646 h 8000"/>
                <a:gd name="T38" fmla="*/ 2147483646 w 10000"/>
                <a:gd name="T39" fmla="*/ 2147483646 h 8000"/>
                <a:gd name="T40" fmla="*/ 2147483646 w 10000"/>
                <a:gd name="T41" fmla="*/ 2147483646 h 8000"/>
                <a:gd name="T42" fmla="*/ 2147483646 w 10000"/>
                <a:gd name="T43" fmla="*/ 2147483646 h 8000"/>
                <a:gd name="T44" fmla="*/ 2147483646 w 10000"/>
                <a:gd name="T45" fmla="*/ 2147483646 h 8000"/>
                <a:gd name="T46" fmla="*/ 2147483646 w 10000"/>
                <a:gd name="T47" fmla="*/ 2147483646 h 8000"/>
                <a:gd name="T48" fmla="*/ 2147483646 w 10000"/>
                <a:gd name="T49" fmla="*/ 2147483646 h 8000"/>
                <a:gd name="T50" fmla="*/ 2147483646 w 10000"/>
                <a:gd name="T51" fmla="*/ 2147483646 h 8000"/>
                <a:gd name="T52" fmla="*/ 2147483646 w 10000"/>
                <a:gd name="T53" fmla="*/ 2147483646 h 8000"/>
                <a:gd name="T54" fmla="*/ 2147483646 w 10000"/>
                <a:gd name="T55" fmla="*/ 2147483646 h 8000"/>
                <a:gd name="T56" fmla="*/ 2147483646 w 10000"/>
                <a:gd name="T57" fmla="*/ 2147483646 h 8000"/>
                <a:gd name="T58" fmla="*/ 2147483646 w 10000"/>
                <a:gd name="T59" fmla="*/ 2147483646 h 8000"/>
                <a:gd name="T60" fmla="*/ 2147483646 w 10000"/>
                <a:gd name="T61" fmla="*/ 2147483646 h 8000"/>
                <a:gd name="T62" fmla="*/ 2147483646 w 10000"/>
                <a:gd name="T63" fmla="*/ 2147483646 h 8000"/>
                <a:gd name="T64" fmla="*/ 2147483646 w 10000"/>
                <a:gd name="T65" fmla="*/ 2147483646 h 8000"/>
                <a:gd name="T66" fmla="*/ 2147483646 w 10000"/>
                <a:gd name="T67" fmla="*/ 2147483646 h 8000"/>
                <a:gd name="T68" fmla="*/ 2147483646 w 10000"/>
                <a:gd name="T69" fmla="*/ 2147483646 h 8000"/>
                <a:gd name="T70" fmla="*/ 2147483646 w 10000"/>
                <a:gd name="T71" fmla="*/ 2147483646 h 8000"/>
                <a:gd name="T72" fmla="*/ 2147483646 w 10000"/>
                <a:gd name="T73" fmla="*/ 2147483646 h 8000"/>
                <a:gd name="T74" fmla="*/ 2147483646 w 10000"/>
                <a:gd name="T75" fmla="*/ 2147483646 h 8000"/>
                <a:gd name="T76" fmla="*/ 2147483646 w 10000"/>
                <a:gd name="T77" fmla="*/ 2147483646 h 8000"/>
                <a:gd name="T78" fmla="*/ 2147483646 w 10000"/>
                <a:gd name="T79" fmla="*/ 2147483646 h 8000"/>
                <a:gd name="T80" fmla="*/ 2147483646 w 10000"/>
                <a:gd name="T81" fmla="*/ 2147483646 h 8000"/>
                <a:gd name="T82" fmla="*/ 2147483646 w 10000"/>
                <a:gd name="T83" fmla="*/ 2147483646 h 8000"/>
                <a:gd name="T84" fmla="*/ 2147483646 w 10000"/>
                <a:gd name="T85" fmla="*/ 2147483646 h 8000"/>
                <a:gd name="T86" fmla="*/ 2147483646 w 10000"/>
                <a:gd name="T87" fmla="*/ 2147483646 h 8000"/>
                <a:gd name="T88" fmla="*/ 2147483646 w 10000"/>
                <a:gd name="T89" fmla="*/ 2147483646 h 8000"/>
                <a:gd name="T90" fmla="*/ 2147483646 w 10000"/>
                <a:gd name="T91" fmla="*/ 2147483646 h 8000"/>
                <a:gd name="T92" fmla="*/ 2147483646 w 10000"/>
                <a:gd name="T93" fmla="*/ 2147483646 h 8000"/>
                <a:gd name="T94" fmla="*/ 2147483646 w 10000"/>
                <a:gd name="T95" fmla="*/ 2147483646 h 8000"/>
                <a:gd name="T96" fmla="*/ 2147483646 w 10000"/>
                <a:gd name="T97" fmla="*/ 2147483646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1C79D4B-10C4-E645-BCFD-3B33CBF6A58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EF94551-8580-FC4B-A63C-FB4FB5B612EB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noProof="0"/>
              <a:t>Przeciągnij obraz na symbol zastępczy lub kliknij ikonę, aby go dodać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03B1F72C-892F-E048-9215-5E9285A76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B6144-0A96-C84A-A1D4-9508E63B692C}" type="datetimeFigureOut">
              <a:rPr lang="en-US"/>
              <a:pPr>
                <a:defRPr/>
              </a:pPr>
              <a:t>5/26/21</a:t>
            </a:fld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ADC02059-4810-6E44-84D4-7C02CDA4F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B6AB3883-23A3-5741-8D56-DF4EC2B23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78D0F-1608-C74E-9154-9A6865D68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213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>
            <a:extLst>
              <a:ext uri="{FF2B5EF4-FFF2-40B4-BE49-F238E27FC236}">
                <a16:creationId xmlns:a16="http://schemas.microsoft.com/office/drawing/2014/main" id="{42DFA972-F01C-AA49-BA45-52076541768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FA61A1D-70A2-2143-AE5E-BDA678120CA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74FE5C8-39AF-934F-91C5-9D4F1E7A7D83}"/>
                </a:ext>
              </a:extLst>
            </p:cNvPr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7493B70-F1CF-0744-B50B-7CEBECDAB0CF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0054C7-C941-5A44-A738-F694325B33F0}"/>
                </a:ext>
              </a:extLst>
            </p:cNvPr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77F3EC5-7E2B-AC4F-BFF8-79C07742E7B8}"/>
                </a:ext>
              </a:extLst>
            </p:cNvPr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231901F-C2D5-BC42-B94B-F7F5DF293DDA}"/>
                </a:ext>
              </a:extLst>
            </p:cNvPr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>
              <a:extLst>
                <a:ext uri="{FF2B5EF4-FFF2-40B4-BE49-F238E27FC236}">
                  <a16:creationId xmlns:a16="http://schemas.microsoft.com/office/drawing/2014/main" id="{483BB097-61B9-3547-9220-6A569213E460}"/>
                </a:ext>
              </a:extLst>
            </p:cNvPr>
            <p:cNvSpPr>
              <a:spLocks/>
            </p:cNvSpPr>
            <p:nvPr/>
          </p:nvSpPr>
          <p:spPr bwMode="gray">
            <a:xfrm rot="-589932">
              <a:off x="8490951" y="1797517"/>
              <a:ext cx="3299407" cy="440924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52" name="Freeform 5">
              <a:extLst>
                <a:ext uri="{FF2B5EF4-FFF2-40B4-BE49-F238E27FC236}">
                  <a16:creationId xmlns:a16="http://schemas.microsoft.com/office/drawing/2014/main" id="{78AC035A-0ACE-DE41-B9FE-4888DA10B2C4}"/>
                </a:ext>
              </a:extLst>
            </p:cNvPr>
            <p:cNvSpPr>
              <a:spLocks/>
            </p:cNvSpPr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2147483646 h 2856"/>
                <a:gd name="T4" fmla="*/ 2147483646 w 7104"/>
                <a:gd name="T5" fmla="*/ 2147483646 h 2856"/>
                <a:gd name="T6" fmla="*/ 2147483646 w 7104"/>
                <a:gd name="T7" fmla="*/ 2147483646 h 2856"/>
                <a:gd name="T8" fmla="*/ 2147483646 w 7104"/>
                <a:gd name="T9" fmla="*/ 2147483646 h 2856"/>
                <a:gd name="T10" fmla="*/ 2147483646 w 7104"/>
                <a:gd name="T11" fmla="*/ 2147483646 h 2856"/>
                <a:gd name="T12" fmla="*/ 2147483646 w 7104"/>
                <a:gd name="T13" fmla="*/ 2147483646 h 2856"/>
                <a:gd name="T14" fmla="*/ 2147483646 w 7104"/>
                <a:gd name="T15" fmla="*/ 2147483646 h 2856"/>
                <a:gd name="T16" fmla="*/ 2147483646 w 7104"/>
                <a:gd name="T17" fmla="*/ 2147483646 h 2856"/>
                <a:gd name="T18" fmla="*/ 2147483646 w 7104"/>
                <a:gd name="T19" fmla="*/ 2147483646 h 2856"/>
                <a:gd name="T20" fmla="*/ 2147483646 w 7104"/>
                <a:gd name="T21" fmla="*/ 2147483646 h 2856"/>
                <a:gd name="T22" fmla="*/ 2147483646 w 7104"/>
                <a:gd name="T23" fmla="*/ 2147483646 h 2856"/>
                <a:gd name="T24" fmla="*/ 2147483646 w 7104"/>
                <a:gd name="T25" fmla="*/ 2147483646 h 2856"/>
                <a:gd name="T26" fmla="*/ 2147483646 w 7104"/>
                <a:gd name="T27" fmla="*/ 2147483646 h 2856"/>
                <a:gd name="T28" fmla="*/ 2147483646 w 7104"/>
                <a:gd name="T29" fmla="*/ 2147483646 h 2856"/>
                <a:gd name="T30" fmla="*/ 2147483646 w 7104"/>
                <a:gd name="T31" fmla="*/ 2147483646 h 2856"/>
                <a:gd name="T32" fmla="*/ 2147483646 w 7104"/>
                <a:gd name="T33" fmla="*/ 2147483646 h 2856"/>
                <a:gd name="T34" fmla="*/ 2147483646 w 7104"/>
                <a:gd name="T35" fmla="*/ 2147483646 h 2856"/>
                <a:gd name="T36" fmla="*/ 2147483646 w 7104"/>
                <a:gd name="T37" fmla="*/ 2147483646 h 2856"/>
                <a:gd name="T38" fmla="*/ 2147483646 w 7104"/>
                <a:gd name="T39" fmla="*/ 2147483646 h 2856"/>
                <a:gd name="T40" fmla="*/ 2147483646 w 7104"/>
                <a:gd name="T41" fmla="*/ 2147483646 h 2856"/>
                <a:gd name="T42" fmla="*/ 2147483646 w 7104"/>
                <a:gd name="T43" fmla="*/ 2147483646 h 2856"/>
                <a:gd name="T44" fmla="*/ 2147483646 w 7104"/>
                <a:gd name="T45" fmla="*/ 2147483646 h 2856"/>
                <a:gd name="T46" fmla="*/ 2147483646 w 7104"/>
                <a:gd name="T47" fmla="*/ 2147483646 h 2856"/>
                <a:gd name="T48" fmla="*/ 2147483646 w 7104"/>
                <a:gd name="T49" fmla="*/ 2147483646 h 2856"/>
                <a:gd name="T50" fmla="*/ 2147483646 w 7104"/>
                <a:gd name="T51" fmla="*/ 2147483646 h 2856"/>
                <a:gd name="T52" fmla="*/ 2147483646 w 7104"/>
                <a:gd name="T53" fmla="*/ 2147483646 h 2856"/>
                <a:gd name="T54" fmla="*/ 2147483646 w 7104"/>
                <a:gd name="T55" fmla="*/ 2147483646 h 2856"/>
                <a:gd name="T56" fmla="*/ 2147483646 w 7104"/>
                <a:gd name="T57" fmla="*/ 2147483646 h 2856"/>
                <a:gd name="T58" fmla="*/ 2147483646 w 7104"/>
                <a:gd name="T59" fmla="*/ 2147483646 h 2856"/>
                <a:gd name="T60" fmla="*/ 2147483646 w 7104"/>
                <a:gd name="T61" fmla="*/ 2147483646 h 2856"/>
                <a:gd name="T62" fmla="*/ 2147483646 w 7104"/>
                <a:gd name="T63" fmla="*/ 2147483646 h 2856"/>
                <a:gd name="T64" fmla="*/ 2147483646 w 7104"/>
                <a:gd name="T65" fmla="*/ 2147483646 h 2856"/>
                <a:gd name="T66" fmla="*/ 2147483646 w 7104"/>
                <a:gd name="T67" fmla="*/ 2147483646 h 2856"/>
                <a:gd name="T68" fmla="*/ 2147483646 w 7104"/>
                <a:gd name="T69" fmla="*/ 2147483646 h 2856"/>
                <a:gd name="T70" fmla="*/ 2147483646 w 7104"/>
                <a:gd name="T71" fmla="*/ 2147483646 h 2856"/>
                <a:gd name="T72" fmla="*/ 2147483646 w 7104"/>
                <a:gd name="T73" fmla="*/ 2147483646 h 2856"/>
                <a:gd name="T74" fmla="*/ 2147483646 w 7104"/>
                <a:gd name="T75" fmla="*/ 2147483646 h 2856"/>
                <a:gd name="T76" fmla="*/ 2147483646 w 7104"/>
                <a:gd name="T77" fmla="*/ 2147483646 h 2856"/>
                <a:gd name="T78" fmla="*/ 2147483646 w 7104"/>
                <a:gd name="T79" fmla="*/ 2147483646 h 2856"/>
                <a:gd name="T80" fmla="*/ 2147483646 w 7104"/>
                <a:gd name="T81" fmla="*/ 2147483646 h 2856"/>
                <a:gd name="T82" fmla="*/ 2147483646 w 7104"/>
                <a:gd name="T83" fmla="*/ 2147483646 h 2856"/>
                <a:gd name="T84" fmla="*/ 2147483646 w 7104"/>
                <a:gd name="T85" fmla="*/ 2147483646 h 2856"/>
                <a:gd name="T86" fmla="*/ 2147483646 w 7104"/>
                <a:gd name="T87" fmla="*/ 2147483646 h 2856"/>
                <a:gd name="T88" fmla="*/ 2147483646 w 7104"/>
                <a:gd name="T89" fmla="*/ 2147483646 h 2856"/>
                <a:gd name="T90" fmla="*/ 2147483646 w 7104"/>
                <a:gd name="T91" fmla="*/ 2147483646 h 2856"/>
                <a:gd name="T92" fmla="*/ 2147483646 w 7104"/>
                <a:gd name="T93" fmla="*/ 2147483646 h 2856"/>
                <a:gd name="T94" fmla="*/ 2147483646 w 7104"/>
                <a:gd name="T95" fmla="*/ 2147483646 h 2856"/>
                <a:gd name="T96" fmla="*/ 2147483646 w 7104"/>
                <a:gd name="T97" fmla="*/ 2147483646 h 2856"/>
                <a:gd name="T98" fmla="*/ 0 w 7104"/>
                <a:gd name="T99" fmla="*/ 0 h 2856"/>
                <a:gd name="T100" fmla="*/ 0 w 7104"/>
                <a:gd name="T101" fmla="*/ 0 h 28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53" name="Freeform 5">
              <a:extLst>
                <a:ext uri="{FF2B5EF4-FFF2-40B4-BE49-F238E27FC236}">
                  <a16:creationId xmlns:a16="http://schemas.microsoft.com/office/drawing/2014/main" id="{D3794140-64B5-4B47-BD37-22FC61DDC0D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46BFBE91-FAF3-8D45-8868-F475D47DFD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155700" y="973138"/>
            <a:ext cx="8761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edyt. styl wz. tyt.</a:t>
            </a:r>
            <a:endParaRPr lang="en-US" altLang="pl-PL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A6383D58-F517-0448-9DC0-2993CF69F8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55700" y="2603500"/>
            <a:ext cx="87614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B27BA-2647-8546-9DA6-F6609F1A60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53713" y="6391275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B0E02059-9F5B-154F-95DC-F07E9D054A81}" type="datetimeFigureOut">
              <a:rPr lang="en-US"/>
              <a:pPr>
                <a:defRPr/>
              </a:pPr>
              <a:t>5/26/21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77DF9-73AC-7F48-A059-C4B22443DC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388" y="6391275"/>
            <a:ext cx="3860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673946-87FA-0745-8C4A-67C5CCD70647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2119F-982A-4F44-843D-3C62486E5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079192E4-7746-424B-A136-3BDC147CE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1" r:id="rId1"/>
    <p:sldLayoutId id="2147484827" r:id="rId2"/>
    <p:sldLayoutId id="2147484832" r:id="rId3"/>
    <p:sldLayoutId id="2147484828" r:id="rId4"/>
    <p:sldLayoutId id="2147484829" r:id="rId5"/>
    <p:sldLayoutId id="2147484830" r:id="rId6"/>
    <p:sldLayoutId id="2147484833" r:id="rId7"/>
    <p:sldLayoutId id="2147484834" r:id="rId8"/>
    <p:sldLayoutId id="2147484835" r:id="rId9"/>
    <p:sldLayoutId id="2147484836" r:id="rId10"/>
    <p:sldLayoutId id="2147484837" r:id="rId11"/>
    <p:sldLayoutId id="2147484838" r:id="rId12"/>
    <p:sldLayoutId id="2147484839" r:id="rId13"/>
    <p:sldLayoutId id="2147484840" r:id="rId14"/>
    <p:sldLayoutId id="2147484841" r:id="rId15"/>
    <p:sldLayoutId id="2147484842" r:id="rId16"/>
    <p:sldLayoutId id="2147484843" r:id="rId17"/>
  </p:sldLayoutIdLst>
  <p:transition spd="slow">
    <p:wipe/>
  </p:transition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2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2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2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2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2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ytuł 1">
            <a:extLst>
              <a:ext uri="{FF2B5EF4-FFF2-40B4-BE49-F238E27FC236}">
                <a16:creationId xmlns:a16="http://schemas.microsoft.com/office/drawing/2014/main" id="{E7CAAE61-43F6-114B-BF0E-3D57A512EA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55700" y="2100263"/>
            <a:ext cx="8824913" cy="1814512"/>
          </a:xfrm>
        </p:spPr>
        <p:txBody>
          <a:bodyPr/>
          <a:lstStyle/>
          <a:p>
            <a:pPr algn="ctr" eaLnBrk="1" hangingPunct="1"/>
            <a:r>
              <a:rPr lang="pl-PL" altLang="pl-PL" sz="4000"/>
              <a:t>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D8B5903-2D8F-A74D-833F-60E6A1B4A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700" y="4776788"/>
            <a:ext cx="8824913" cy="8620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Prowadzący:  </a:t>
            </a:r>
            <a:r>
              <a:rPr lang="pl-PL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Witold </a:t>
            </a:r>
            <a:r>
              <a:rPr lang="pl-PL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Pietruk</a:t>
            </a:r>
            <a:endParaRPr lang="pl-PL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PoleTekstowe 3">
            <a:extLst>
              <a:ext uri="{FF2B5EF4-FFF2-40B4-BE49-F238E27FC236}">
                <a16:creationId xmlns:a16="http://schemas.microsoft.com/office/drawing/2014/main" id="{232265B1-5F76-CC47-8A5F-A4A1D1951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552" y="2100262"/>
            <a:ext cx="1059167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ROLA I ZNACZENIE MOTYWACJI CELU </a:t>
            </a:r>
            <a:br>
              <a:rPr lang="pl-PL" altLang="pl-P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DROGI  </a:t>
            </a:r>
            <a:endParaRPr lang="pl-PL" altLang="pl-PL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ytuł 1">
            <a:extLst>
              <a:ext uri="{FF2B5EF4-FFF2-40B4-BE49-F238E27FC236}">
                <a16:creationId xmlns:a16="http://schemas.microsoft.com/office/drawing/2014/main" id="{613360BB-C602-3B4F-87A8-08BA98CA1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altLang="pl-PL" sz="2800" dirty="0"/>
              <a:t>KORZYŚCI Z MOTYWACJI-DLA NAUCZYCIELA </a:t>
            </a: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C11402CA-3F5C-0C44-A660-AFC2BD8A0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0C23EA0-ECBC-194C-A74F-FA3B6BA73CEB}"/>
              </a:ext>
            </a:extLst>
          </p:cNvPr>
          <p:cNvSpPr txBox="1"/>
          <p:nvPr/>
        </p:nvSpPr>
        <p:spPr>
          <a:xfrm>
            <a:off x="401444" y="2074127"/>
            <a:ext cx="112627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1.autorytet nauczyciela; </a:t>
            </a:r>
          </a:p>
          <a:p>
            <a:pPr algn="just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2.motywacja do dalszej pracy w zawodzie; </a:t>
            </a:r>
          </a:p>
          <a:p>
            <a:pPr algn="just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3.poszukiwanie nowych metod pracy; </a:t>
            </a:r>
          </a:p>
          <a:p>
            <a:pPr algn="just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dobra samoocena; sprawniejsza praca; </a:t>
            </a:r>
          </a:p>
          <a:p>
            <a:pPr algn="just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satysfakcja z pracy; </a:t>
            </a:r>
          </a:p>
          <a:p>
            <a:pPr algn="just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podejmowanie nowych wyzwań; </a:t>
            </a:r>
          </a:p>
          <a:p>
            <a:pPr algn="just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zadowolenie z osiągnięć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uczniów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6.efektywniejsze wykorzystanie czasu pracy; </a:t>
            </a:r>
          </a:p>
          <a:p>
            <a:pPr algn="just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7.pochwały od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zwierzchników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rodziców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możliwość pracy pozalekcyjnej (koła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zainteresowan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́); </a:t>
            </a:r>
            <a:endParaRPr lang="pl-PL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8A3A0C1-5AA9-5542-A697-67623773B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272" y="2654300"/>
            <a:ext cx="3679903" cy="301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9744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ytuł 1">
            <a:extLst>
              <a:ext uri="{FF2B5EF4-FFF2-40B4-BE49-F238E27FC236}">
                <a16:creationId xmlns:a16="http://schemas.microsoft.com/office/drawing/2014/main" id="{613360BB-C602-3B4F-87A8-08BA98CA1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altLang="pl-PL" sz="2800" dirty="0"/>
              <a:t>DLA SZKOŁY</a:t>
            </a: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C11402CA-3F5C-0C44-A660-AFC2BD8A0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7369333-C7A9-D543-8653-2E713CC67C7B}"/>
              </a:ext>
            </a:extLst>
          </p:cNvPr>
          <p:cNvSpPr txBox="1"/>
          <p:nvPr/>
        </p:nvSpPr>
        <p:spPr>
          <a:xfrm>
            <a:off x="356839" y="2230245"/>
            <a:ext cx="115749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dobra atmosfera w szkole; </a:t>
            </a:r>
          </a:p>
          <a:p>
            <a:pPr marL="514350" indent="-514350" algn="just">
              <a:buAutoNum type="arabicPeriod"/>
            </a:pP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rozwój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szkoły;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zwiększony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nabór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514350" indent="-514350" algn="just">
              <a:buAutoNum type="arabicPeriod"/>
            </a:pP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podniesienie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jakości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pracy szkoły; </a:t>
            </a:r>
          </a:p>
          <a:p>
            <a:pPr marL="514350" indent="-514350" algn="just">
              <a:buAutoNum type="arabicPeriod"/>
            </a:pP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łatwośc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pozyskiwania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sponsorów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514350" indent="-514350" algn="just">
              <a:buAutoNum type="arabicPeriod"/>
            </a:pP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promocja szkoły; </a:t>
            </a:r>
          </a:p>
          <a:p>
            <a:pPr marL="514350" indent="-514350" algn="just">
              <a:buAutoNum type="arabicPeriod"/>
            </a:pP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prestiz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̇ szkoły; </a:t>
            </a:r>
          </a:p>
          <a:p>
            <a:pPr marL="514350" indent="-514350" algn="just">
              <a:buAutoNum type="arabicPeriod"/>
            </a:pP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uznanie w oczach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organów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prowadzących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nadzorujących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pl-PL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AEC90F5-CA33-A045-B617-D2C1C3AF3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570" y="2230245"/>
            <a:ext cx="4884235" cy="283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3933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ytuł 1">
            <a:extLst>
              <a:ext uri="{FF2B5EF4-FFF2-40B4-BE49-F238E27FC236}">
                <a16:creationId xmlns:a16="http://schemas.microsoft.com/office/drawing/2014/main" id="{613360BB-C602-3B4F-87A8-08BA98CA1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altLang="pl-PL" sz="2800" dirty="0"/>
              <a:t>DLA RODZICÓW</a:t>
            </a: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C11402CA-3F5C-0C44-A660-AFC2BD8A0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D0D1F59-078C-6349-AB1A-38CAC4D588D1}"/>
              </a:ext>
            </a:extLst>
          </p:cNvPr>
          <p:cNvSpPr txBox="1"/>
          <p:nvPr/>
        </p:nvSpPr>
        <p:spPr>
          <a:xfrm>
            <a:off x="602167" y="2216511"/>
            <a:ext cx="65353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pl-PL" dirty="0">
              <a:effectLst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6E18063-22AB-DC4B-8A8F-E6A220D2E881}"/>
              </a:ext>
            </a:extLst>
          </p:cNvPr>
          <p:cNvSpPr txBox="1"/>
          <p:nvPr/>
        </p:nvSpPr>
        <p:spPr>
          <a:xfrm>
            <a:off x="1823050" y="2654300"/>
            <a:ext cx="7426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̨ </a:t>
            </a:r>
            <a:endParaRPr lang="pl-PL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468970C-02AF-704F-A4A8-B51DFDC260B4}"/>
              </a:ext>
            </a:extLst>
          </p:cNvPr>
          <p:cNvSpPr txBox="1"/>
          <p:nvPr/>
        </p:nvSpPr>
        <p:spPr>
          <a:xfrm>
            <a:off x="446049" y="2386361"/>
            <a:ext cx="109281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aktywne dziecko; </a:t>
            </a:r>
          </a:p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satysfakcja z dziecka, duma; </a:t>
            </a:r>
          </a:p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większe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możliwości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dalszego kształcenia; </a:t>
            </a:r>
          </a:p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mniejsze problemy wychowawcze;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wzór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naśladowania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mniej zmartwień o jego przyszłość; możność uzyskania stypendium.</a:t>
            </a:r>
            <a:endParaRPr lang="pl-PL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FB912CF-6504-2546-874F-BED5AE807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800" y="4995746"/>
            <a:ext cx="3246244" cy="186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5452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ytuł 1">
            <a:extLst>
              <a:ext uri="{FF2B5EF4-FFF2-40B4-BE49-F238E27FC236}">
                <a16:creationId xmlns:a16="http://schemas.microsoft.com/office/drawing/2014/main" id="{613360BB-C602-3B4F-87A8-08BA98CA1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altLang="pl-PL" sz="2800"/>
              <a:t>DLA UCZNIÓW</a:t>
            </a:r>
            <a:endParaRPr lang="pl-PL" altLang="pl-PL" sz="2800" dirty="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C11402CA-3F5C-0C44-A660-AFC2BD8A0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D0D1F59-078C-6349-AB1A-38CAC4D588D1}"/>
              </a:ext>
            </a:extLst>
          </p:cNvPr>
          <p:cNvSpPr txBox="1"/>
          <p:nvPr/>
        </p:nvSpPr>
        <p:spPr>
          <a:xfrm>
            <a:off x="602167" y="2216511"/>
            <a:ext cx="65353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pl-PL" dirty="0">
              <a:effectLst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6E18063-22AB-DC4B-8A8F-E6A220D2E881}"/>
              </a:ext>
            </a:extLst>
          </p:cNvPr>
          <p:cNvSpPr txBox="1"/>
          <p:nvPr/>
        </p:nvSpPr>
        <p:spPr>
          <a:xfrm>
            <a:off x="0" y="2216512"/>
            <a:ext cx="117756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chęć do pracy; zadowolenie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uczniów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514350" indent="-514350" algn="just">
              <a:buAutoNum type="arabicPeriod"/>
            </a:pP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uznanie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wśród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rówieśników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rozwijanie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zainteresowan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́;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większa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pewność siebie; wykształcenie solidnych podstaw do dalszej edukacji;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wyższa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samoocena; jasno wytyczone cele; </a:t>
            </a:r>
          </a:p>
          <a:p>
            <a:pPr marL="514350" indent="-514350" algn="just">
              <a:buAutoNum type="arabicPeriod"/>
            </a:pP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większa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samodzielnośc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i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odpowiedzialnośc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́. </a:t>
            </a:r>
            <a:endParaRPr lang="pl-PL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468970C-02AF-704F-A4A8-B51DFDC260B4}"/>
              </a:ext>
            </a:extLst>
          </p:cNvPr>
          <p:cNvSpPr txBox="1"/>
          <p:nvPr/>
        </p:nvSpPr>
        <p:spPr>
          <a:xfrm>
            <a:off x="602167" y="3371507"/>
            <a:ext cx="10772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CF06942-3736-7D47-905B-921D72E8B787}"/>
              </a:ext>
            </a:extLst>
          </p:cNvPr>
          <p:cNvSpPr txBox="1"/>
          <p:nvPr/>
        </p:nvSpPr>
        <p:spPr>
          <a:xfrm>
            <a:off x="5664820" y="5441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9CC0B38-369F-DB42-9F91-C14314DEB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67" y="4771057"/>
            <a:ext cx="3412272" cy="208694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C57490D-7E54-D94F-9932-E7CDF351912D}"/>
              </a:ext>
            </a:extLst>
          </p:cNvPr>
          <p:cNvSpPr txBox="1"/>
          <p:nvPr/>
        </p:nvSpPr>
        <p:spPr>
          <a:xfrm>
            <a:off x="6155473" y="55756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A9B5B1EB-60D5-234B-A34F-77998719E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749" y="4771056"/>
            <a:ext cx="4805363" cy="208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1368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ytuł 1">
            <a:extLst>
              <a:ext uri="{FF2B5EF4-FFF2-40B4-BE49-F238E27FC236}">
                <a16:creationId xmlns:a16="http://schemas.microsoft.com/office/drawing/2014/main" id="{613360BB-C602-3B4F-87A8-08BA98CA1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altLang="pl-P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altLang="pl-P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alt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C11402CA-3F5C-0C44-A660-AFC2BD8A0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0C23EA0-ECBC-194C-A74F-FA3B6BA73CEB}"/>
              </a:ext>
            </a:extLst>
          </p:cNvPr>
          <p:cNvSpPr txBox="1"/>
          <p:nvPr/>
        </p:nvSpPr>
        <p:spPr>
          <a:xfrm>
            <a:off x="1932878" y="6655600"/>
            <a:ext cx="10995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l-PL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12371CD-EEE5-0448-A526-C6475634B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981" y="2525787"/>
            <a:ext cx="1199367" cy="392415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pl-PL" altLang="pl-PL" sz="24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226CBEA-327A-A145-BB8F-E44B9A63111D}"/>
              </a:ext>
            </a:extLst>
          </p:cNvPr>
          <p:cNvSpPr txBox="1"/>
          <p:nvPr/>
        </p:nvSpPr>
        <p:spPr>
          <a:xfrm>
            <a:off x="4029075" y="3278459"/>
            <a:ext cx="64307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Dzieci i młodzież, uczniowie</a:t>
            </a:r>
            <a:b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czasie kryzysu potrzebują dorosłych. </a:t>
            </a:r>
            <a:endParaRPr lang="pl-PL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7EE0637-A5B9-D64A-AAFC-FB08C968B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244" y="-288115"/>
            <a:ext cx="6757639" cy="20774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pl-PL" altLang="pl-PL" sz="1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wnioski:</a:t>
            </a:r>
          </a:p>
        </p:txBody>
      </p:sp>
      <p:pic>
        <p:nvPicPr>
          <p:cNvPr id="1026" name="Picture 2" descr="page26image65120000">
            <a:extLst>
              <a:ext uri="{FF2B5EF4-FFF2-40B4-BE49-F238E27FC236}">
                <a16:creationId xmlns:a16="http://schemas.microsoft.com/office/drawing/2014/main" id="{D3BD77F9-6B26-2248-9743-BD9D27829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2320125"/>
            <a:ext cx="3937000" cy="263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33339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ytuł 1">
            <a:extLst>
              <a:ext uri="{FF2B5EF4-FFF2-40B4-BE49-F238E27FC236}">
                <a16:creationId xmlns:a16="http://schemas.microsoft.com/office/drawing/2014/main" id="{613360BB-C602-3B4F-87A8-08BA98CA1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altLang="pl-P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Rola i znaczenie </a:t>
            </a:r>
            <a:br>
              <a:rPr lang="pl-PL" altLang="pl-P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alt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C11402CA-3F5C-0C44-A660-AFC2BD8A0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0C23EA0-ECBC-194C-A74F-FA3B6BA73CEB}"/>
              </a:ext>
            </a:extLst>
          </p:cNvPr>
          <p:cNvSpPr txBox="1"/>
          <p:nvPr/>
        </p:nvSpPr>
        <p:spPr>
          <a:xfrm>
            <a:off x="1932878" y="6655600"/>
            <a:ext cx="10995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l-PL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12371CD-EEE5-0448-A526-C6475634B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981" y="2525787"/>
            <a:ext cx="1199367" cy="392415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pl-PL" altLang="pl-PL" sz="24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page4image31096256">
            <a:extLst>
              <a:ext uri="{FF2B5EF4-FFF2-40B4-BE49-F238E27FC236}">
                <a16:creationId xmlns:a16="http://schemas.microsoft.com/office/drawing/2014/main" id="{695A2824-4D4C-CE44-854B-AE5C77B06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56" y="2895599"/>
            <a:ext cx="93599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578224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ytuł 1">
            <a:extLst>
              <a:ext uri="{FF2B5EF4-FFF2-40B4-BE49-F238E27FC236}">
                <a16:creationId xmlns:a16="http://schemas.microsoft.com/office/drawing/2014/main" id="{613360BB-C602-3B4F-87A8-08BA98CA1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altLang="pl-PL" sz="2800" dirty="0"/>
              <a:t>ZAINTERESOWANIE LEKCJĄ</a:t>
            </a: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C11402CA-3F5C-0C44-A660-AFC2BD8A0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0C23EA0-ECBC-194C-A74F-FA3B6BA73CEB}"/>
              </a:ext>
            </a:extLst>
          </p:cNvPr>
          <p:cNvSpPr txBox="1"/>
          <p:nvPr/>
        </p:nvSpPr>
        <p:spPr>
          <a:xfrm>
            <a:off x="379141" y="3170237"/>
            <a:ext cx="10995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l-PL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D8F83D1-60BF-6446-9AE7-050877264DEA}"/>
              </a:ext>
            </a:extLst>
          </p:cNvPr>
          <p:cNvSpPr txBox="1"/>
          <p:nvPr/>
        </p:nvSpPr>
        <p:spPr>
          <a:xfrm>
            <a:off x="0" y="2339240"/>
            <a:ext cx="1219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Pięć metod pobudzania i utrzymania zainteresowań lekcją: </a:t>
            </a:r>
          </a:p>
          <a:p>
            <a:endParaRPr lang="pl-PL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Korzystanie ze zdarzeń nowych, osobliwych, potencjalnie konfliktowych, absurdalnych. </a:t>
            </a:r>
          </a:p>
          <a:p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Posługiwanie </a:t>
            </a:r>
            <a:r>
              <a:rPr lang="pl-PL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̨ anegdotą, agresją, by materiał </a:t>
            </a:r>
            <a:r>
              <a:rPr lang="pl-PL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wyłącznie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charakterze intelektualnym lub proceduralnym wzbogacić elementami osobistymi i emocjonalnymi. </a:t>
            </a:r>
          </a:p>
          <a:p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Stwarzanie uczniom </a:t>
            </a:r>
            <a:r>
              <a:rPr lang="pl-PL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możliwości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nauczenia </a:t>
            </a:r>
            <a:r>
              <a:rPr lang="pl-PL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̨ </a:t>
            </a:r>
            <a:r>
              <a:rPr lang="pl-PL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czegos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pl-PL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więcej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rzeczach </a:t>
            </a:r>
            <a:r>
              <a:rPr lang="pl-PL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juz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̇ im znanych </a:t>
            </a:r>
            <a:b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które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ich </a:t>
            </a:r>
            <a:r>
              <a:rPr lang="pl-PL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interesuja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̨, ale nie zaniedbywania tego, co im znane. </a:t>
            </a:r>
          </a:p>
          <a:p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4.Posługiwanie </a:t>
            </a:r>
            <a:r>
              <a:rPr lang="pl-PL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̨ analogiami, aby to, co znajome </a:t>
            </a:r>
            <a:r>
              <a:rPr lang="pl-PL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uczynic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obcym, a to co obce, znajomym. </a:t>
            </a:r>
          </a:p>
          <a:p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Wprowadzenie </a:t>
            </a:r>
            <a:r>
              <a:rPr lang="pl-PL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uczniów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proces generowania </a:t>
            </a:r>
            <a:r>
              <a:rPr lang="pl-PL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pytan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i w proces badawczy. </a:t>
            </a:r>
          </a:p>
        </p:txBody>
      </p:sp>
    </p:spTree>
    <p:extLst>
      <p:ext uri="{BB962C8B-B14F-4D97-AF65-F5344CB8AC3E}">
        <p14:creationId xmlns:p14="http://schemas.microsoft.com/office/powerpoint/2010/main" val="27114763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ytuł 1">
            <a:extLst>
              <a:ext uri="{FF2B5EF4-FFF2-40B4-BE49-F238E27FC236}">
                <a16:creationId xmlns:a16="http://schemas.microsoft.com/office/drawing/2014/main" id="{613360BB-C602-3B4F-87A8-08BA98CA1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altLang="pl-PL" sz="2800" dirty="0"/>
              <a:t>Uczniowie zwracają uwagę na następujące problemy:</a:t>
            </a: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C11402CA-3F5C-0C44-A660-AFC2BD8A0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D0D1F59-078C-6349-AB1A-38CAC4D588D1}"/>
              </a:ext>
            </a:extLst>
          </p:cNvPr>
          <p:cNvSpPr txBox="1"/>
          <p:nvPr/>
        </p:nvSpPr>
        <p:spPr>
          <a:xfrm>
            <a:off x="624469" y="1439211"/>
            <a:ext cx="65353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pl-PL" dirty="0">
              <a:effectLst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6E18063-22AB-DC4B-8A8F-E6A220D2E881}"/>
              </a:ext>
            </a:extLst>
          </p:cNvPr>
          <p:cNvSpPr txBox="1"/>
          <p:nvPr/>
        </p:nvSpPr>
        <p:spPr>
          <a:xfrm>
            <a:off x="1823050" y="2654300"/>
            <a:ext cx="7426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̨ </a:t>
            </a:r>
            <a:endParaRPr lang="pl-PL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468970C-02AF-704F-A4A8-B51DFDC260B4}"/>
              </a:ext>
            </a:extLst>
          </p:cNvPr>
          <p:cNvSpPr txBox="1"/>
          <p:nvPr/>
        </p:nvSpPr>
        <p:spPr>
          <a:xfrm>
            <a:off x="624469" y="2147236"/>
            <a:ext cx="115675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1. </a:t>
            </a:r>
            <a:r>
              <a:rPr lang="pl-P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B</a:t>
            </a:r>
            <a:r>
              <a:rPr lang="pl-P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rak motywacji,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zdyscyplinowania, organizacji pracy, lenistwo.</a:t>
            </a:r>
            <a:b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Badani uczniowie sygnalizują wiele obaw </a:t>
            </a:r>
            <a:r>
              <a:rPr lang="pl-PL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związanych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sytuacją epidemiczną, takich jak : </a:t>
            </a:r>
          </a:p>
          <a:p>
            <a:pPr lvl="0"/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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zachorowania i utraty zdrowia i </a:t>
            </a:r>
            <a:r>
              <a:rPr lang="pl-PL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życia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bliskich (</a:t>
            </a:r>
            <a:r>
              <a:rPr lang="pl-PL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dziadków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rodziców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 własnego </a:t>
            </a:r>
            <a:r>
              <a:rPr lang="pl-PL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zakażenia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̨, obawy o stan </a:t>
            </a:r>
            <a:r>
              <a:rPr lang="pl-PL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finansów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rodziny i stan gospodarki , obawy </a:t>
            </a:r>
            <a:b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l-PL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długotrwałośc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epidemii, obawy </a:t>
            </a:r>
            <a:r>
              <a:rPr lang="pl-PL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związane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ze zburzeniem </a:t>
            </a:r>
            <a:r>
              <a:rPr lang="pl-PL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planów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wakacyjnych </a:t>
            </a:r>
            <a:b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związanych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pracą, obawy </a:t>
            </a:r>
            <a:r>
              <a:rPr lang="pl-PL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maturzystów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termin, przebieg i wyniki egzaminu maturalnego </a:t>
            </a: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8E0766A-65B3-5642-9A3F-39B5F70B1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990" y="4906538"/>
            <a:ext cx="6595770" cy="195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3606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ytuł 1">
            <a:extLst>
              <a:ext uri="{FF2B5EF4-FFF2-40B4-BE49-F238E27FC236}">
                <a16:creationId xmlns:a16="http://schemas.microsoft.com/office/drawing/2014/main" id="{613360BB-C602-3B4F-87A8-08BA98CA1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br>
              <a:rPr lang="pl-PL" altLang="pl-P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Góra lodowa</a:t>
            </a:r>
            <a:br>
              <a:rPr lang="pl-PL" altLang="pl-P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alt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C11402CA-3F5C-0C44-A660-AFC2BD8A0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0C23EA0-ECBC-194C-A74F-FA3B6BA73CEB}"/>
              </a:ext>
            </a:extLst>
          </p:cNvPr>
          <p:cNvSpPr txBox="1"/>
          <p:nvPr/>
        </p:nvSpPr>
        <p:spPr>
          <a:xfrm>
            <a:off x="1932878" y="6655600"/>
            <a:ext cx="10995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l-PL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12371CD-EEE5-0448-A526-C6475634B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981" y="2525787"/>
            <a:ext cx="1199367" cy="392415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pl-PL" altLang="pl-PL" sz="24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1" descr="page18image65229904">
            <a:extLst>
              <a:ext uri="{FF2B5EF4-FFF2-40B4-BE49-F238E27FC236}">
                <a16:creationId xmlns:a16="http://schemas.microsoft.com/office/drawing/2014/main" id="{C9E9F971-DC11-7042-B62F-BE8539D63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579863"/>
            <a:ext cx="9545445" cy="672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2341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ytuł 1">
            <a:extLst>
              <a:ext uri="{FF2B5EF4-FFF2-40B4-BE49-F238E27FC236}">
                <a16:creationId xmlns:a16="http://schemas.microsoft.com/office/drawing/2014/main" id="{613360BB-C602-3B4F-87A8-08BA98CA1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altLang="pl-PL" sz="2800" dirty="0" err="1"/>
              <a:t>Jesper</a:t>
            </a:r>
            <a:r>
              <a:rPr lang="pl-PL" altLang="pl-PL" sz="2800" dirty="0"/>
              <a:t> </a:t>
            </a:r>
            <a:r>
              <a:rPr lang="pl-PL" altLang="pl-PL" sz="2800" dirty="0" err="1"/>
              <a:t>Juul</a:t>
            </a:r>
            <a:endParaRPr lang="pl-PL" altLang="pl-PL" sz="2800" dirty="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C11402CA-3F5C-0C44-A660-AFC2BD8A0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0C23EA0-ECBC-194C-A74F-FA3B6BA73CEB}"/>
              </a:ext>
            </a:extLst>
          </p:cNvPr>
          <p:cNvSpPr txBox="1"/>
          <p:nvPr/>
        </p:nvSpPr>
        <p:spPr>
          <a:xfrm>
            <a:off x="379141" y="3170237"/>
            <a:ext cx="10995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l-PL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D8F83D1-60BF-6446-9AE7-050877264DEA}"/>
              </a:ext>
            </a:extLst>
          </p:cNvPr>
          <p:cNvSpPr txBox="1"/>
          <p:nvPr/>
        </p:nvSpPr>
        <p:spPr>
          <a:xfrm>
            <a:off x="0" y="2339240"/>
            <a:ext cx="1219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Jesper</a:t>
            </a: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Juul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duński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pedagog,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podkreśla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że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dzis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–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zarówno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edukacji, jak i w innych dziedzinach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życia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liczy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̨ autorytet osobisty: </a:t>
            </a:r>
          </a:p>
          <a:p>
            <a:pPr algn="just"/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buduje </a:t>
            </a:r>
            <a:r>
              <a:rPr lang="pl-PL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</a:t>
            </a:r>
            <a:r>
              <a:rPr lang="pl-PL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̨ [go] na poczuciu własnej </a:t>
            </a:r>
            <a:r>
              <a:rPr lang="pl-PL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wartości</a:t>
            </a:r>
            <a:r>
              <a:rPr lang="pl-PL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dobrej </a:t>
            </a:r>
            <a:r>
              <a:rPr lang="pl-PL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znajomości</a:t>
            </a:r>
            <a:r>
              <a:rPr lang="pl-PL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samego siebie, szacunku i zaufaniu do siebie oraz na </a:t>
            </a:r>
            <a:r>
              <a:rPr lang="pl-PL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umiejętności</a:t>
            </a:r>
            <a:r>
              <a:rPr lang="pl-PL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poważnego</a:t>
            </a:r>
            <a:r>
              <a:rPr lang="pl-PL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lecz bez </a:t>
            </a:r>
            <a:r>
              <a:rPr lang="pl-PL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nadęcia</a:t>
            </a:r>
            <a:r>
              <a:rPr lang="pl-PL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traktowania swoich </a:t>
            </a:r>
            <a:r>
              <a:rPr lang="pl-PL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wartości</a:t>
            </a:r>
            <a:r>
              <a:rPr lang="pl-PL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granic. Do tego </a:t>
            </a:r>
            <a:r>
              <a:rPr lang="pl-PL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należy</a:t>
            </a:r>
            <a:r>
              <a:rPr lang="pl-PL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dodac</a:t>
            </a:r>
            <a:r>
              <a:rPr lang="pl-PL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pl-PL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zdolnośc</a:t>
            </a:r>
            <a:r>
              <a:rPr lang="pl-PL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pl-PL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poważnego</a:t>
            </a:r>
            <a:r>
              <a:rPr lang="pl-PL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traktowania innych ludzi, szacunku dla nich </a:t>
            </a:r>
          </a:p>
          <a:p>
            <a:pPr algn="just"/>
            <a:r>
              <a:rPr lang="pl-PL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empatii. </a:t>
            </a:r>
            <a:endParaRPr lang="pl-PL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11602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ytuł 1">
            <a:extLst>
              <a:ext uri="{FF2B5EF4-FFF2-40B4-BE49-F238E27FC236}">
                <a16:creationId xmlns:a16="http://schemas.microsoft.com/office/drawing/2014/main" id="{613360BB-C602-3B4F-87A8-08BA98CA1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altLang="pl-PL" sz="2800" dirty="0"/>
              <a:t>MOTYWACJA</a:t>
            </a: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C11402CA-3F5C-0C44-A660-AFC2BD8A0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0C23EA0-ECBC-194C-A74F-FA3B6BA73CEB}"/>
              </a:ext>
            </a:extLst>
          </p:cNvPr>
          <p:cNvSpPr txBox="1"/>
          <p:nvPr/>
        </p:nvSpPr>
        <p:spPr>
          <a:xfrm>
            <a:off x="379141" y="3170237"/>
            <a:ext cx="10995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l-PL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ED615D1-D4F5-DA41-9B19-F09BE8AC0EF1}"/>
              </a:ext>
            </a:extLst>
          </p:cNvPr>
          <p:cNvSpPr txBox="1"/>
          <p:nvPr/>
        </p:nvSpPr>
        <p:spPr>
          <a:xfrm>
            <a:off x="936702" y="3170237"/>
            <a:ext cx="110810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„Można konia doprowadzić do wodopoju, ale nie </a:t>
            </a:r>
            <a:r>
              <a:rPr lang="pl-PL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można</a:t>
            </a:r>
            <a:r>
              <a:rPr lang="pl-PL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 zmusić do picia” </a:t>
            </a:r>
            <a:endParaRPr lang="pl-PL" sz="3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4081C7F-44EB-094B-95AA-3E37AF3BE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050" y="3816568"/>
            <a:ext cx="4943862" cy="269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8548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ytuł 1">
            <a:extLst>
              <a:ext uri="{FF2B5EF4-FFF2-40B4-BE49-F238E27FC236}">
                <a16:creationId xmlns:a16="http://schemas.microsoft.com/office/drawing/2014/main" id="{613360BB-C602-3B4F-87A8-08BA98CA1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altLang="pl-PL" sz="2800" dirty="0"/>
              <a:t>MOTYWACJA</a:t>
            </a: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C11402CA-3F5C-0C44-A660-AFC2BD8A0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0C23EA0-ECBC-194C-A74F-FA3B6BA73CEB}"/>
              </a:ext>
            </a:extLst>
          </p:cNvPr>
          <p:cNvSpPr txBox="1"/>
          <p:nvPr/>
        </p:nvSpPr>
        <p:spPr>
          <a:xfrm>
            <a:off x="401444" y="2364059"/>
            <a:ext cx="1097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Czym jest motywacja? 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Motywacja to stan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gotowości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podjęcia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określonych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działan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związanych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zaspokojeniem potrzeb człowieka. </a:t>
            </a:r>
            <a:endParaRPr lang="pl-PL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2119FBE-725E-F242-B33E-A8F550BC1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4045220"/>
            <a:ext cx="8478954" cy="281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445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ytuł 1">
            <a:extLst>
              <a:ext uri="{FF2B5EF4-FFF2-40B4-BE49-F238E27FC236}">
                <a16:creationId xmlns:a16="http://schemas.microsoft.com/office/drawing/2014/main" id="{613360BB-C602-3B4F-87A8-08BA98CA1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altLang="pl-PL" sz="2800" dirty="0"/>
              <a:t>8 SPOSOBÓW NA TO, JAK RUSZYĆ Z MIEJSCA</a:t>
            </a: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C11402CA-3F5C-0C44-A660-AFC2BD8A0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0C23EA0-ECBC-194C-A74F-FA3B6BA73CEB}"/>
              </a:ext>
            </a:extLst>
          </p:cNvPr>
          <p:cNvSpPr txBox="1"/>
          <p:nvPr/>
        </p:nvSpPr>
        <p:spPr>
          <a:xfrm>
            <a:off x="401444" y="2386361"/>
            <a:ext cx="1097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Znajdz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powód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działania </a:t>
            </a:r>
          </a:p>
          <a:p>
            <a:pPr algn="just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Unikaj zjadaczy czasu </a:t>
            </a:r>
          </a:p>
          <a:p>
            <a:pPr algn="just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Znajdz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wyzwanie </a:t>
            </a:r>
          </a:p>
          <a:p>
            <a:pPr algn="just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Pozbądz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̨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sabotażystów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Obierz kierunek </a:t>
            </a:r>
          </a:p>
          <a:p>
            <a:pPr algn="just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Motywuj innych </a:t>
            </a:r>
          </a:p>
          <a:p>
            <a:pPr algn="just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Używaj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całego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mózgu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Planuj </a:t>
            </a:r>
          </a:p>
          <a:p>
            <a:pPr algn="just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l-PL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0557FB9-AF22-5349-B93F-59DEAF156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454" y="2207941"/>
            <a:ext cx="4482790" cy="187510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9783973-7D10-5941-A2EB-A0F4CAEF5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960" y="4261470"/>
            <a:ext cx="5330283" cy="259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2176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ytuł 1">
            <a:extLst>
              <a:ext uri="{FF2B5EF4-FFF2-40B4-BE49-F238E27FC236}">
                <a16:creationId xmlns:a16="http://schemas.microsoft.com/office/drawing/2014/main" id="{613360BB-C602-3B4F-87A8-08BA98CA1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altLang="pl-PL" sz="2800" dirty="0"/>
              <a:t>ZASADY WSPOMAGAJĄCE ROZWIJANIE MOTYWACJI</a:t>
            </a: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C11402CA-3F5C-0C44-A660-AFC2BD8A0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0C23EA0-ECBC-194C-A74F-FA3B6BA73CEB}"/>
              </a:ext>
            </a:extLst>
          </p:cNvPr>
          <p:cNvSpPr txBox="1"/>
          <p:nvPr/>
        </p:nvSpPr>
        <p:spPr>
          <a:xfrm>
            <a:off x="0" y="2319454"/>
            <a:ext cx="121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Zasada podmiotowości:</a:t>
            </a: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Okazywania uznania i doceniania osiągnięć.</a:t>
            </a: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Wsparcia społecznego.</a:t>
            </a: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Asertywnego komunikowania się.</a:t>
            </a: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4.Dostrzegania i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uwzględnienia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różnic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między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uczniami.</a:t>
            </a: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Dostrzegania zmian w pracy ucznia.</a:t>
            </a: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Wywoływania zaciekawienia i rozbudzania zainteresowań.</a:t>
            </a: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Umiejętnego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stosowania wzmocnień.</a:t>
            </a: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8.Tworzenia zdrowego klimatu psychicznego w zespole klasowym.</a:t>
            </a: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9.Zasada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ciągłości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współpracy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między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szkołą a domem.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6B9FF65-579F-0446-946C-38D6D01B7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922" y="2319454"/>
            <a:ext cx="4676078" cy="166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5672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ytuł 1">
            <a:extLst>
              <a:ext uri="{FF2B5EF4-FFF2-40B4-BE49-F238E27FC236}">
                <a16:creationId xmlns:a16="http://schemas.microsoft.com/office/drawing/2014/main" id="{613360BB-C602-3B4F-87A8-08BA98CA1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altLang="pl-PL" sz="2800" dirty="0"/>
              <a:t>WYTRWAŁOŚĆ</a:t>
            </a: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C11402CA-3F5C-0C44-A660-AFC2BD8A0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0C23EA0-ECBC-194C-A74F-FA3B6BA73CEB}"/>
              </a:ext>
            </a:extLst>
          </p:cNvPr>
          <p:cNvSpPr txBox="1"/>
          <p:nvPr/>
        </p:nvSpPr>
        <p:spPr>
          <a:xfrm>
            <a:off x="379141" y="3170237"/>
            <a:ext cx="10995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l-PL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page14image31076544">
            <a:extLst>
              <a:ext uri="{FF2B5EF4-FFF2-40B4-BE49-F238E27FC236}">
                <a16:creationId xmlns:a16="http://schemas.microsoft.com/office/drawing/2014/main" id="{CF51BFBB-2155-0745-AE3C-A89EC925F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8019"/>
            <a:ext cx="12192000" cy="469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87230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10001029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9" id="{ED3996BA-162B-43C7-B0E2-A5CA4E649741}" vid="{187088E4-27D7-4455-856F-4A44258D82E2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Jon (konferencyjny)</Template>
  <TotalTime>2524</TotalTime>
  <Words>772</Words>
  <Application>Microsoft Macintosh PowerPoint</Application>
  <PresentationFormat>Panoramiczny</PresentationFormat>
  <Paragraphs>96</Paragraphs>
  <Slides>16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Symbol</vt:lpstr>
      <vt:lpstr>Times New Roman</vt:lpstr>
      <vt:lpstr>Wingdings 3</vt:lpstr>
      <vt:lpstr>TF10001029</vt:lpstr>
      <vt:lpstr> </vt:lpstr>
      <vt:lpstr>Uczniowie zwracają uwagę na następujące problemy:</vt:lpstr>
      <vt:lpstr> Góra lodowa </vt:lpstr>
      <vt:lpstr>Jesper Juul</vt:lpstr>
      <vt:lpstr>MOTYWACJA</vt:lpstr>
      <vt:lpstr>MOTYWACJA</vt:lpstr>
      <vt:lpstr>8 SPOSOBÓW NA TO, JAK RUSZYĆ Z MIEJSCA</vt:lpstr>
      <vt:lpstr>ZASADY WSPOMAGAJĄCE ROZWIJANIE MOTYWACJI</vt:lpstr>
      <vt:lpstr>WYTRWAŁOŚĆ</vt:lpstr>
      <vt:lpstr>KORZYŚCI Z MOTYWACJI-DLA NAUCZYCIELA </vt:lpstr>
      <vt:lpstr>DLA SZKOŁY</vt:lpstr>
      <vt:lpstr>DLA RODZICÓW</vt:lpstr>
      <vt:lpstr>DLA UCZNIÓW</vt:lpstr>
      <vt:lpstr>  </vt:lpstr>
      <vt:lpstr>Rola i znaczenie  </vt:lpstr>
      <vt:lpstr>ZAINTERESOWANIE LEKCJĄ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Testy psychologiczne wykorzystanie wyników testowych i orzeczeń psychologicznych przy podejmowaniu decyzji kadrowych</dc:title>
  <dc:creator>Kamil Pietruk</dc:creator>
  <cp:lastModifiedBy>Witold Pietruk</cp:lastModifiedBy>
  <cp:revision>291</cp:revision>
  <dcterms:created xsi:type="dcterms:W3CDTF">2017-01-31T17:42:59Z</dcterms:created>
  <dcterms:modified xsi:type="dcterms:W3CDTF">2021-05-26T09:42:15Z</dcterms:modified>
</cp:coreProperties>
</file>